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2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3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4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theme/theme5.xml" ContentType="application/vnd.openxmlformats-officedocument.theme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9" r:id="rId1"/>
    <p:sldMasterId id="2147483711" r:id="rId2"/>
    <p:sldMasterId id="2147483736" r:id="rId3"/>
    <p:sldMasterId id="2147483748" r:id="rId4"/>
    <p:sldMasterId id="2147483801" r:id="rId5"/>
    <p:sldMasterId id="2147483848" r:id="rId6"/>
  </p:sldMasterIdLst>
  <p:notesMasterIdLst>
    <p:notesMasterId r:id="rId34"/>
  </p:notesMasterIdLst>
  <p:sldIdLst>
    <p:sldId id="256" r:id="rId7"/>
    <p:sldId id="370" r:id="rId8"/>
    <p:sldId id="367" r:id="rId9"/>
    <p:sldId id="263" r:id="rId10"/>
    <p:sldId id="268" r:id="rId11"/>
    <p:sldId id="257" r:id="rId12"/>
    <p:sldId id="1798" r:id="rId13"/>
    <p:sldId id="1794" r:id="rId14"/>
    <p:sldId id="1813" r:id="rId15"/>
    <p:sldId id="1805" r:id="rId16"/>
    <p:sldId id="1799" r:id="rId17"/>
    <p:sldId id="260" r:id="rId18"/>
    <p:sldId id="288" r:id="rId19"/>
    <p:sldId id="1795" r:id="rId20"/>
    <p:sldId id="1797" r:id="rId21"/>
    <p:sldId id="1801" r:id="rId22"/>
    <p:sldId id="1806" r:id="rId23"/>
    <p:sldId id="1807" r:id="rId24"/>
    <p:sldId id="1802" r:id="rId25"/>
    <p:sldId id="1803" r:id="rId26"/>
    <p:sldId id="1808" r:id="rId27"/>
    <p:sldId id="1812" r:id="rId28"/>
    <p:sldId id="1809" r:id="rId29"/>
    <p:sldId id="380" r:id="rId30"/>
    <p:sldId id="1810" r:id="rId31"/>
    <p:sldId id="1811" r:id="rId32"/>
    <p:sldId id="312" r:id="rId33"/>
  </p:sldIdLst>
  <p:sldSz cx="12192000" cy="6858000"/>
  <p:notesSz cx="12192000" cy="6858000"/>
  <p:embeddedFontLst>
    <p:embeddedFont>
      <p:font typeface="Calibri" panose="020F0502020204030204" pitchFamily="34" charset="0"/>
      <p:regular r:id="rId35"/>
      <p:bold r:id="rId36"/>
      <p:italic r:id="rId37"/>
      <p:boldItalic r:id="rId38"/>
    </p:embeddedFont>
    <p:embeddedFont>
      <p:font typeface="Georgia Pro" panose="02040502050405020303" pitchFamily="18" charset="0"/>
      <p:regular r:id="rId39"/>
      <p:bold r:id="rId40"/>
      <p:italic r:id="rId41"/>
      <p:boldItalic r:id="rId42"/>
    </p:embeddedFont>
    <p:embeddedFont>
      <p:font typeface="Montserrat" panose="00000500000000000000" pitchFamily="2" charset="0"/>
      <p:regular r:id="rId43"/>
      <p:bold r:id="rId44"/>
      <p:italic r:id="rId45"/>
      <p:boldItalic r:id="rId46"/>
    </p:embeddedFont>
    <p:embeddedFont>
      <p:font typeface="Montserrat SemiBold" panose="00000700000000000000" pitchFamily="2" charset="0"/>
      <p:bold r:id="rId47"/>
      <p:boldItalic r:id="rId48"/>
    </p:embeddedFont>
    <p:embeddedFont>
      <p:font typeface="Muli" panose="02000503000000000000" pitchFamily="2" charset="0"/>
      <p:regular r:id="rId49"/>
      <p:bold r:id="rId50"/>
      <p:italic r:id="rId51"/>
      <p:boldItalic r:id="rId52"/>
    </p:embeddedFont>
    <p:embeddedFont>
      <p:font typeface="Source Sans Pro" panose="020B0503030403020204" pitchFamily="34" charset="0"/>
      <p:regular r:id="rId53"/>
      <p:bold r:id="rId54"/>
      <p:italic r:id="rId55"/>
      <p:boldItalic r:id="rId56"/>
    </p:embeddedFont>
    <p:embeddedFont>
      <p:font typeface="Source Sans Pro Light" panose="020B0403030403020204" pitchFamily="34" charset="0"/>
      <p:regular r:id="rId57"/>
      <p:bold r:id="rId58"/>
      <p:italic r:id="rId59"/>
      <p:boldItalic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968">
          <p15:clr>
            <a:srgbClr val="000000"/>
          </p15:clr>
        </p15:guide>
        <p15:guide id="2" pos="7680">
          <p15:clr>
            <a:srgbClr val="000000"/>
          </p15:clr>
        </p15:guide>
        <p15:guide id="3" pos="971">
          <p15:clr>
            <a:srgbClr val="9AA0A6"/>
          </p15:clr>
        </p15:guide>
        <p15:guide id="4" orient="horz" pos="504">
          <p15:clr>
            <a:srgbClr val="9AA0A6"/>
          </p15:clr>
        </p15:guide>
        <p15:guide id="5" pos="504">
          <p15:clr>
            <a:srgbClr val="9AA0A6"/>
          </p15:clr>
        </p15:guide>
        <p15:guide id="6" pos="1439">
          <p15:clr>
            <a:srgbClr val="9AA0A6"/>
          </p15:clr>
        </p15:guide>
        <p15:guide id="7" pos="1906">
          <p15:clr>
            <a:srgbClr val="9AA0A6"/>
          </p15:clr>
        </p15:guide>
        <p15:guide id="8" orient="horz" pos="1440">
          <p15:clr>
            <a:srgbClr val="9AA0A6"/>
          </p15:clr>
        </p15:guide>
        <p15:guide id="9" orient="horz" pos="1912">
          <p15:clr>
            <a:srgbClr val="9AA0A6"/>
          </p15:clr>
        </p15:guide>
        <p15:guide id="10" orient="horz" pos="2410">
          <p15:clr>
            <a:srgbClr val="9AA0A6"/>
          </p15:clr>
        </p15:guide>
        <p15:guide id="11" orient="horz" pos="2880">
          <p15:clr>
            <a:srgbClr val="9AA0A6"/>
          </p15:clr>
        </p15:guide>
        <p15:guide id="12" orient="horz" pos="3352">
          <p15:clr>
            <a:srgbClr val="9AA0A6"/>
          </p15:clr>
        </p15:guide>
        <p15:guide id="13" orient="horz" pos="3848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A8F64"/>
    <a:srgbClr val="FFFFFF"/>
    <a:srgbClr val="E80A60"/>
    <a:srgbClr val="00A5E0"/>
    <a:srgbClr val="2440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17EADA7-EA39-49C2-8278-53591DAA2379}">
  <a:tblStyle styleId="{A17EADA7-EA39-49C2-8278-53591DAA23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70" d="100"/>
          <a:sy n="70" d="100"/>
        </p:scale>
        <p:origin x="1149" y="507"/>
      </p:cViewPr>
      <p:guideLst>
        <p:guide orient="horz" pos="968"/>
        <p:guide pos="7680"/>
        <p:guide pos="971"/>
        <p:guide orient="horz" pos="504"/>
        <p:guide pos="504"/>
        <p:guide pos="1439"/>
        <p:guide pos="1906"/>
        <p:guide orient="horz" pos="1440"/>
        <p:guide orient="horz" pos="1912"/>
        <p:guide orient="horz" pos="2410"/>
        <p:guide orient="horz" pos="2880"/>
        <p:guide orient="horz" pos="3352"/>
        <p:guide orient="horz" pos="38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font" Target="fonts/font5.fntdata"/><Relationship Id="rId21" Type="http://schemas.openxmlformats.org/officeDocument/2006/relationships/slide" Target="slides/slide15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font" Target="fonts/font21.fntdata"/><Relationship Id="rId63" Type="http://schemas.openxmlformats.org/officeDocument/2006/relationships/theme" Target="theme/theme1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8" Type="http://schemas.openxmlformats.org/officeDocument/2006/relationships/font" Target="fonts/font24.fntdata"/><Relationship Id="rId5" Type="http://schemas.openxmlformats.org/officeDocument/2006/relationships/slideMaster" Target="slideMasters/slideMaster5.xml"/><Relationship Id="rId61" Type="http://schemas.openxmlformats.org/officeDocument/2006/relationships/presProps" Target="presProps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font" Target="fonts/font22.fntdata"/><Relationship Id="rId64" Type="http://schemas.openxmlformats.org/officeDocument/2006/relationships/tableStyles" Target="tableStyles.xml"/><Relationship Id="rId8" Type="http://schemas.openxmlformats.org/officeDocument/2006/relationships/slide" Target="slides/slide2.xml"/><Relationship Id="rId51" Type="http://schemas.openxmlformats.org/officeDocument/2006/relationships/font" Target="fonts/font1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59" Type="http://schemas.openxmlformats.org/officeDocument/2006/relationships/font" Target="fonts/font25.fntdata"/><Relationship Id="rId20" Type="http://schemas.openxmlformats.org/officeDocument/2006/relationships/slide" Target="slides/slide14.xml"/><Relationship Id="rId41" Type="http://schemas.openxmlformats.org/officeDocument/2006/relationships/font" Target="fonts/font7.fntdata"/><Relationship Id="rId54" Type="http://schemas.openxmlformats.org/officeDocument/2006/relationships/font" Target="fonts/font20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font" Target="fonts/font23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Relationship Id="rId60" Type="http://schemas.openxmlformats.org/officeDocument/2006/relationships/font" Target="fonts/font26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g5ea7700e71_0_4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2" name="Google Shape;322;g5ea7700e71_0_44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48419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11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710360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7dc82dd7db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7dc82dd7db_0_8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i="1"/>
          </a:p>
        </p:txBody>
      </p:sp>
    </p:spTree>
    <p:extLst>
      <p:ext uri="{BB962C8B-B14F-4D97-AF65-F5344CB8AC3E}">
        <p14:creationId xmlns:p14="http://schemas.microsoft.com/office/powerpoint/2010/main" val="21098846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g1e5fce65343_0_12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7" name="Google Shape;1647;g1e5fce65343_0_128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14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15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7290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16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834969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17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06918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18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08346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19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16405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Google Shape;1769;g603c8caf60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0" name="Google Shape;1770;g603c8caf60_1_11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20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065393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21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68922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27c36e7c17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" name="Google Shape;86;g27c36e7c17f_1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g27c36e7c17f_1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22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7180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1a1694c33f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1a1694c33f_0_1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09716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g713ab3d090_0_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49" name="Google Shape;2249;g713ab3d090_0_795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0" name="Google Shape;2250;g713ab3d090_0_795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020672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g713ab3d090_0_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49" name="Google Shape;2249;g713ab3d090_0_795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0" name="Google Shape;2250;g713ab3d090_0_795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25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069385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g713ab3d090_0_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49" name="Google Shape;2249;g713ab3d090_0_795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0" name="Google Shape;2250;g713ab3d090_0_795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652011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7" name="Google Shape;2907;g713ab3d090_0_5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8" name="Google Shape;2908;g713ab3d090_0_5756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g713ab3d090_0_5756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g76f44ff5c7_0_1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" name="Google Shape;440;g76f44ff5c7_0_1194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1" name="Google Shape;441;g76f44ff5c7_0_1194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35490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g11a1694c33f_0_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" name="Google Shape;396;g11a1694c33f_0_583:notes"/>
          <p:cNvSpPr txBox="1">
            <a:spLocks noGrp="1"/>
          </p:cNvSpPr>
          <p:nvPr>
            <p:ph type="body" idx="1"/>
          </p:nvPr>
        </p:nvSpPr>
        <p:spPr>
          <a:xfrm>
            <a:off x="1218631" y="3257934"/>
            <a:ext cx="9754500" cy="30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</p:txBody>
      </p:sp>
      <p:sp>
        <p:nvSpPr>
          <p:cNvPr id="397" name="Google Shape;397;g11a1694c33f_0_583:notes"/>
          <p:cNvSpPr txBox="1">
            <a:spLocks noGrp="1"/>
          </p:cNvSpPr>
          <p:nvPr>
            <p:ph type="sldNum" idx="12"/>
          </p:nvPr>
        </p:nvSpPr>
        <p:spPr>
          <a:xfrm>
            <a:off x="6904625" y="6513674"/>
            <a:ext cx="5284200" cy="3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76f44ff5c7_0_12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38600" y="857250"/>
            <a:ext cx="4114800" cy="23145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" name="Google Shape;469;g76f44ff5c7_0_1233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" name="Google Shape;470;g76f44ff5c7_0_1233:notes"/>
          <p:cNvSpPr txBox="1">
            <a:spLocks noGrp="1"/>
          </p:cNvSpPr>
          <p:nvPr>
            <p:ph type="sldNum" idx="12"/>
          </p:nvPr>
        </p:nvSpPr>
        <p:spPr>
          <a:xfrm>
            <a:off x="6905978" y="6513910"/>
            <a:ext cx="5283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</a:t>
            </a:fld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1a1694c33f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1a1694c33f_0_1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7097276-EB82-334F-8522-E762D78B0691}" type="slidenum">
              <a:rPr lang="en-US" smtClean="0"/>
              <a:pPr>
                <a:defRPr/>
              </a:pPr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90263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7097276-EB82-334F-8522-E762D78B0691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4641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dirty="0"/>
              <a:t>With the logo, we saw a 300% increase in enrollments into managed</a:t>
            </a:r>
            <a:r>
              <a:rPr lang="en-US" baseline="0" dirty="0"/>
              <a:t> accounts.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A3B0660-5AB5-104D-A5BE-52DAA82E2C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95138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6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Agriculture)" type="obj">
  <p:cSld name="OBJECT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 1">
  <p:cSld name="OBJECT_2_2_1_1_1_1_2_1_1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Google Shape;60;p12"/>
          <p:cNvPicPr preferRelativeResize="0"/>
          <p:nvPr/>
        </p:nvPicPr>
        <p:blipFill rotWithShape="1">
          <a:blip r:embed="rId2">
            <a:alphaModFix/>
          </a:blip>
          <a:srcRect b="16317"/>
          <a:stretch/>
        </p:blipFill>
        <p:spPr>
          <a:xfrm>
            <a:off x="0" y="0"/>
            <a:ext cx="12292980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1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1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3" name="Google Shape;63;p1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0" name="Google Shape;100;p2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Google Shape;101;p20"/>
          <p:cNvSpPr txBox="1">
            <a:spLocks noGrp="1"/>
          </p:cNvSpPr>
          <p:nvPr>
            <p:ph type="title"/>
          </p:nvPr>
        </p:nvSpPr>
        <p:spPr>
          <a:xfrm>
            <a:off x="995000" y="2217900"/>
            <a:ext cx="5311200" cy="18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 i="0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2" name="Google Shape;102;p20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" name="Google Shape;103;p20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884857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Finance &amp; Merchants">
  <p:cSld name="Sub-Section Layout: Finance &amp; Merchants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" name="Google Shape;105;p21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6" name="Google Shape;106;p2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07" name="Google Shape;107;p21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09" name="Google Shape;109;p21"/>
          <p:cNvPicPr preferRelativeResize="0"/>
          <p:nvPr/>
        </p:nvPicPr>
        <p:blipFill rotWithShape="1">
          <a:blip r:embed="rId2">
            <a:alphaModFix/>
          </a:blip>
          <a:srcRect l="1680" r="50711"/>
          <a:stretch/>
        </p:blipFill>
        <p:spPr>
          <a:xfrm flipH="1">
            <a:off x="7619997" y="762000"/>
            <a:ext cx="3810003" cy="533572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0764212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Agriculture">
  <p:cSld name="Sub-Section Layout: Agriculture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" name="Google Shape;111;p22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2" name="Google Shape;112;p2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13" name="Google Shape;113;p22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14" name="Google Shape;114;p22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15" name="Google Shape;115;p22"/>
          <p:cNvPicPr preferRelativeResize="0"/>
          <p:nvPr/>
        </p:nvPicPr>
        <p:blipFill rotWithShape="1">
          <a:blip r:embed="rId2">
            <a:alphaModFix/>
          </a:blip>
          <a:srcRect l="25275" r="27454" b="29"/>
          <a:stretch/>
        </p:blipFill>
        <p:spPr>
          <a:xfrm>
            <a:off x="7631775" y="762000"/>
            <a:ext cx="3798225" cy="53340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" name="Google Shape;116;p22"/>
          <p:cNvPicPr preferRelativeResize="0"/>
          <p:nvPr/>
        </p:nvPicPr>
        <p:blipFill rotWithShape="1">
          <a:blip r:embed="rId3">
            <a:alphaModFix/>
          </a:blip>
          <a:srcRect l="33348" r="10613" b="4297"/>
          <a:stretch/>
        </p:blipFill>
        <p:spPr>
          <a:xfrm>
            <a:off x="7631776" y="762000"/>
            <a:ext cx="3798222" cy="533399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4673357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Education">
  <p:cSld name="Sub-Section Layout: Education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" name="Google Shape;118;p23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9" name="Google Shape;119;p2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pic>
        <p:nvPicPr>
          <p:cNvPr id="120" name="Google Shape;120;p23"/>
          <p:cNvPicPr preferRelativeResize="0"/>
          <p:nvPr/>
        </p:nvPicPr>
        <p:blipFill rotWithShape="1">
          <a:blip r:embed="rId2">
            <a:alphaModFix/>
          </a:blip>
          <a:srcRect l="20909" r="31634"/>
          <a:stretch/>
        </p:blipFill>
        <p:spPr>
          <a:xfrm>
            <a:off x="7631775" y="762000"/>
            <a:ext cx="3798226" cy="5335526"/>
          </a:xfrm>
          <a:prstGeom prst="rect">
            <a:avLst/>
          </a:prstGeom>
          <a:noFill/>
          <a:ln>
            <a:noFill/>
          </a:ln>
        </p:spPr>
      </p:pic>
      <p:sp>
        <p:nvSpPr>
          <p:cNvPr id="121" name="Google Shape;121;p23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22" name="Google Shape;122;p23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23" name="Google Shape;123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188713" y="762000"/>
            <a:ext cx="8003295" cy="533553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8706626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India">
  <p:cSld name="Sub-Section Layout: India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" name="Google Shape;125;p24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6" name="Google Shape;126;p2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27" name="Google Shape;127;p24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28" name="Google Shape;128;p24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29" name="Google Shape;129;p24"/>
          <p:cNvPicPr preferRelativeResize="0"/>
          <p:nvPr/>
        </p:nvPicPr>
        <p:blipFill rotWithShape="1">
          <a:blip r:embed="rId2">
            <a:alphaModFix/>
          </a:blip>
          <a:srcRect l="27352" r="28833"/>
          <a:stretch/>
        </p:blipFill>
        <p:spPr>
          <a:xfrm>
            <a:off x="7924799" y="762000"/>
            <a:ext cx="3505199" cy="5333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8061277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 1">
  <p:cSld name="Sub-Section Layout 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1" name="Google Shape;131;p2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2" name="Google Shape;132;p2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33" name="Google Shape;133;p25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4" name="Google Shape;134;p25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35" name="Google Shape;135;p25"/>
          <p:cNvGraphicFramePr/>
          <p:nvPr/>
        </p:nvGraphicFramePr>
        <p:xfrm>
          <a:off x="-5887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960744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, Content &amp; Image">
  <p:cSld name="Title, Content &amp; Image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7" name="Google Shape;137;p2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8" name="Google Shape;138;p26"/>
          <p:cNvSpPr txBox="1">
            <a:spLocks noGrp="1"/>
          </p:cNvSpPr>
          <p:nvPr>
            <p:ph type="title"/>
          </p:nvPr>
        </p:nvSpPr>
        <p:spPr>
          <a:xfrm>
            <a:off x="673100" y="886729"/>
            <a:ext cx="3883200" cy="10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000" b="0" i="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26"/>
          <p:cNvSpPr txBox="1">
            <a:spLocks noGrp="1"/>
          </p:cNvSpPr>
          <p:nvPr>
            <p:ph type="subTitle" idx="1"/>
          </p:nvPr>
        </p:nvSpPr>
        <p:spPr>
          <a:xfrm>
            <a:off x="673110" y="2133560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body" idx="2"/>
          </p:nvPr>
        </p:nvSpPr>
        <p:spPr>
          <a:xfrm>
            <a:off x="673110" y="2744960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pic>
        <p:nvPicPr>
          <p:cNvPr id="141" name="Google Shape;141;p26"/>
          <p:cNvPicPr preferRelativeResize="0"/>
          <p:nvPr/>
        </p:nvPicPr>
        <p:blipFill rotWithShape="1">
          <a:blip r:embed="rId2">
            <a:alphaModFix/>
          </a:blip>
          <a:srcRect l="17331" t="563" r="16744" b="563"/>
          <a:stretch/>
        </p:blipFill>
        <p:spPr>
          <a:xfrm>
            <a:off x="6096000" y="762000"/>
            <a:ext cx="5333999" cy="533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42" name="Google Shape;142;p26"/>
          <p:cNvSpPr txBox="1">
            <a:spLocks noGrp="1"/>
          </p:cNvSpPr>
          <p:nvPr>
            <p:ph type="sldNum" idx="12"/>
          </p:nvPr>
        </p:nvSpPr>
        <p:spPr>
          <a:xfrm>
            <a:off x="10668000" y="6307875"/>
            <a:ext cx="762000" cy="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>
                <a:solidFill>
                  <a:srgbClr val="FFFFFF"/>
                </a:solidFill>
              </a:defRPr>
            </a:lvl1pPr>
            <a:lvl2pPr lvl="1" algn="ctr">
              <a:buNone/>
              <a:defRPr>
                <a:solidFill>
                  <a:srgbClr val="FFFFFF"/>
                </a:solidFill>
              </a:defRPr>
            </a:lvl2pPr>
            <a:lvl3pPr lvl="2" algn="ctr">
              <a:buNone/>
              <a:defRPr>
                <a:solidFill>
                  <a:srgbClr val="FFFFFF"/>
                </a:solidFill>
              </a:defRPr>
            </a:lvl3pPr>
            <a:lvl4pPr lvl="3" algn="ctr">
              <a:buNone/>
              <a:defRPr>
                <a:solidFill>
                  <a:srgbClr val="FFFFFF"/>
                </a:solidFill>
              </a:defRPr>
            </a:lvl4pPr>
            <a:lvl5pPr lvl="4" algn="ctr">
              <a:buNone/>
              <a:defRPr>
                <a:solidFill>
                  <a:srgbClr val="FFFFFF"/>
                </a:solidFill>
              </a:defRPr>
            </a:lvl5pPr>
            <a:lvl6pPr lvl="5" algn="ctr">
              <a:buNone/>
              <a:defRPr>
                <a:solidFill>
                  <a:srgbClr val="FFFFFF"/>
                </a:solidFill>
              </a:defRPr>
            </a:lvl6pPr>
            <a:lvl7pPr lvl="6" algn="ctr">
              <a:buNone/>
              <a:defRPr>
                <a:solidFill>
                  <a:srgbClr val="FFFFFF"/>
                </a:solidFill>
              </a:defRPr>
            </a:lvl7pPr>
            <a:lvl8pPr lvl="7" algn="ctr">
              <a:buNone/>
              <a:defRPr>
                <a:solidFill>
                  <a:srgbClr val="FFFFFF"/>
                </a:solidFill>
              </a:defRPr>
            </a:lvl8pPr>
            <a:lvl9pPr lvl="8" algn="ctr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6730372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&amp; Image">
  <p:cSld name="Quote &amp; Image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" name="Google Shape;144;p27"/>
          <p:cNvPicPr preferRelativeResize="0"/>
          <p:nvPr/>
        </p:nvPicPr>
        <p:blipFill rotWithShape="1">
          <a:blip r:embed="rId2">
            <a:alphaModFix/>
          </a:blip>
          <a:srcRect l="616" t="5122" r="-9" b="10489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45" name="Google Shape;145;p2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6" name="Google Shape;146;p27"/>
          <p:cNvSpPr txBox="1">
            <a:spLocks noGrp="1"/>
          </p:cNvSpPr>
          <p:nvPr>
            <p:ph type="title"/>
          </p:nvPr>
        </p:nvSpPr>
        <p:spPr>
          <a:xfrm>
            <a:off x="744650" y="1994150"/>
            <a:ext cx="5351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47" name="Google Shape;147;p27"/>
          <p:cNvSpPr/>
          <p:nvPr/>
        </p:nvSpPr>
        <p:spPr>
          <a:xfrm>
            <a:off x="744650" y="1559700"/>
            <a:ext cx="757295" cy="12344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48" name="Google Shape;148;p27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9" name="Google Shape;149;p27"/>
          <p:cNvSpPr txBox="1">
            <a:spLocks noGrp="1"/>
          </p:cNvSpPr>
          <p:nvPr>
            <p:ph type="subTitle" idx="1"/>
          </p:nvPr>
        </p:nvSpPr>
        <p:spPr>
          <a:xfrm>
            <a:off x="74465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32530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1">
  <p:cSld name="Section Statement 1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" name="Google Shape;151;p2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2" name="Google Shape;152;p28"/>
          <p:cNvSpPr txBox="1">
            <a:spLocks noGrp="1"/>
          </p:cNvSpPr>
          <p:nvPr>
            <p:ph type="sldNum" idx="12"/>
          </p:nvPr>
        </p:nvSpPr>
        <p:spPr>
          <a:xfrm>
            <a:off x="10668000" y="6320500"/>
            <a:ext cx="741600" cy="2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title"/>
          </p:nvPr>
        </p:nvSpPr>
        <p:spPr>
          <a:xfrm>
            <a:off x="766100" y="2144175"/>
            <a:ext cx="5389200" cy="24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subTitle" idx="1"/>
          </p:nvPr>
        </p:nvSpPr>
        <p:spPr>
          <a:xfrm>
            <a:off x="766100" y="4816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286429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a">
  <p:cSld name="Section Statement 2a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29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graphicFrame>
        <p:nvGraphicFramePr>
          <p:cNvPr id="157" name="Google Shape;157;p2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8" name="Google Shape;158;p29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9" name="Google Shape;159;p29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06902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4)">
  <p:cSld name="OBJECT_2_2_1_1_1_1_1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13"/>
          <p:cNvPicPr preferRelativeResize="0"/>
          <p:nvPr/>
        </p:nvPicPr>
        <p:blipFill rotWithShape="1">
          <a:blip r:embed="rId2">
            <a:alphaModFix/>
          </a:blip>
          <a:srcRect l="8491" b="20879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" name="Google Shape;66;p1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b">
  <p:cSld name="Section Statement 2b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30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graphicFrame>
        <p:nvGraphicFramePr>
          <p:cNvPr id="162" name="Google Shape;162;p3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3" name="Google Shape;163;p30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4" name="Google Shape;164;p30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745975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3">
  <p:cSld name="Section Statement 3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31"/>
          <p:cNvSpPr/>
          <p:nvPr/>
        </p:nvSpPr>
        <p:spPr>
          <a:xfrm>
            <a:off x="0" y="0"/>
            <a:ext cx="12190095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67" name="Google Shape;167;p31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8" name="Google Shape;168;p31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69" name="Google Shape;169;p31"/>
          <p:cNvGraphicFramePr/>
          <p:nvPr/>
        </p:nvGraphicFramePr>
        <p:xfrm>
          <a:off x="-95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76957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4">
  <p:cSld name="Section Statement 4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32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72" name="Google Shape;172;p32"/>
          <p:cNvSpPr txBox="1">
            <a:spLocks noGrp="1"/>
          </p:cNvSpPr>
          <p:nvPr>
            <p:ph type="subTitle" idx="1"/>
          </p:nvPr>
        </p:nvSpPr>
        <p:spPr>
          <a:xfrm>
            <a:off x="1069001" y="42507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32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802417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5">
  <p:cSld name="Section Statement 5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33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76" name="Google Shape;176;p33"/>
          <p:cNvSpPr txBox="1">
            <a:spLocks noGrp="1"/>
          </p:cNvSpPr>
          <p:nvPr>
            <p:ph type="subTitle" idx="1"/>
          </p:nvPr>
        </p:nvSpPr>
        <p:spPr>
          <a:xfrm>
            <a:off x="1069001" y="41745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7221967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5 1">
  <p:cSld name="Section Statement 5 1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4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79" name="Google Shape;179;p34"/>
          <p:cNvSpPr txBox="1">
            <a:spLocks noGrp="1"/>
          </p:cNvSpPr>
          <p:nvPr>
            <p:ph type="subTitle" idx="1"/>
          </p:nvPr>
        </p:nvSpPr>
        <p:spPr>
          <a:xfrm>
            <a:off x="1069001" y="41745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aphicFrame>
        <p:nvGraphicFramePr>
          <p:cNvPr id="180" name="Google Shape;180;p34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81" name="Google Shape;181;p34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028269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Google Shape;183;p35"/>
          <p:cNvPicPr preferRelativeResize="0"/>
          <p:nvPr/>
        </p:nvPicPr>
        <p:blipFill rotWithShape="1">
          <a:blip r:embed="rId2">
            <a:alphaModFix/>
          </a:blip>
          <a:srcRect l="7680"/>
          <a:stretch/>
        </p:blipFill>
        <p:spPr>
          <a:xfrm flipH="1">
            <a:off x="8968637" y="4530250"/>
            <a:ext cx="3223371" cy="2327752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84" name="Google Shape;184;p3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85" name="Google Shape;185;p35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" name="Google Shape;186;p3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87" name="Google Shape;187;p35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2022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95524296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Content">
  <p:cSld name="Title &amp; Content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" name="Google Shape;189;p3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0" name="Google Shape;190;p36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" name="Google Shape;191;p36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2" name="Google Shape;192;p36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3" name="Google Shape;193;p36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60626141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" name="Google Shape;195;p3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6" name="Google Shape;196;p3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" name="Google Shape;197;p37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8" name="Google Shape;198;p37"/>
          <p:cNvSpPr txBox="1">
            <a:spLocks noGrp="1"/>
          </p:cNvSpPr>
          <p:nvPr>
            <p:ph type="body" idx="2"/>
          </p:nvPr>
        </p:nvSpPr>
        <p:spPr>
          <a:xfrm>
            <a:off x="66294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9" name="Google Shape;199;p3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00" name="Google Shape;200;p3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36794542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 bullets">
  <p:cSld name="5 bullets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2" name="Google Shape;202;p3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03" name="Google Shape;203;p3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4" name="Google Shape;204;p38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05" name="Google Shape;205;p3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grpSp>
        <p:nvGrpSpPr>
          <p:cNvPr id="206" name="Google Shape;206;p38"/>
          <p:cNvGrpSpPr/>
          <p:nvPr/>
        </p:nvGrpSpPr>
        <p:grpSpPr>
          <a:xfrm>
            <a:off x="6126479" y="1446441"/>
            <a:ext cx="5302980" cy="623700"/>
            <a:chOff x="5745479" y="1446441"/>
            <a:chExt cx="5302980" cy="623700"/>
          </a:xfrm>
        </p:grpSpPr>
        <p:sp>
          <p:nvSpPr>
            <p:cNvPr id="207" name="Google Shape;207;p38"/>
            <p:cNvSpPr txBox="1"/>
            <p:nvPr/>
          </p:nvSpPr>
          <p:spPr>
            <a:xfrm>
              <a:off x="5775959" y="1446441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8" name="Google Shape;208;p38"/>
            <p:cNvSpPr/>
            <p:nvPr/>
          </p:nvSpPr>
          <p:spPr>
            <a:xfrm>
              <a:off x="5745479" y="1446441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Georgia Pro" panose="02040502050405020303" pitchFamily="18" charset="0"/>
              </a:endParaRPr>
            </a:p>
          </p:txBody>
        </p:sp>
      </p:grpSp>
      <p:grpSp>
        <p:nvGrpSpPr>
          <p:cNvPr id="209" name="Google Shape;209;p38"/>
          <p:cNvGrpSpPr/>
          <p:nvPr/>
        </p:nvGrpSpPr>
        <p:grpSpPr>
          <a:xfrm>
            <a:off x="6126479" y="2370921"/>
            <a:ext cx="5302980" cy="623700"/>
            <a:chOff x="5745479" y="2218524"/>
            <a:chExt cx="5302980" cy="623700"/>
          </a:xfrm>
        </p:grpSpPr>
        <p:sp>
          <p:nvSpPr>
            <p:cNvPr id="210" name="Google Shape;210;p38"/>
            <p:cNvSpPr txBox="1"/>
            <p:nvPr/>
          </p:nvSpPr>
          <p:spPr>
            <a:xfrm>
              <a:off x="5775959" y="2218524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1" name="Google Shape;211;p38"/>
            <p:cNvSpPr/>
            <p:nvPr/>
          </p:nvSpPr>
          <p:spPr>
            <a:xfrm>
              <a:off x="5745479" y="2218524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Georgia Pro" panose="02040502050405020303" pitchFamily="18" charset="0"/>
              </a:endParaRPr>
            </a:p>
          </p:txBody>
        </p:sp>
      </p:grpSp>
      <p:grpSp>
        <p:nvGrpSpPr>
          <p:cNvPr id="212" name="Google Shape;212;p38"/>
          <p:cNvGrpSpPr/>
          <p:nvPr/>
        </p:nvGrpSpPr>
        <p:grpSpPr>
          <a:xfrm>
            <a:off x="6126479" y="3295402"/>
            <a:ext cx="5302980" cy="623700"/>
            <a:chOff x="5745479" y="2990608"/>
            <a:chExt cx="5302980" cy="623700"/>
          </a:xfrm>
        </p:grpSpPr>
        <p:sp>
          <p:nvSpPr>
            <p:cNvPr id="213" name="Google Shape;213;p38"/>
            <p:cNvSpPr txBox="1"/>
            <p:nvPr/>
          </p:nvSpPr>
          <p:spPr>
            <a:xfrm>
              <a:off x="5775959" y="2990608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4" name="Google Shape;214;p38"/>
            <p:cNvSpPr/>
            <p:nvPr/>
          </p:nvSpPr>
          <p:spPr>
            <a:xfrm>
              <a:off x="5745479" y="2990608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Georgia Pro" panose="02040502050405020303" pitchFamily="18" charset="0"/>
              </a:endParaRPr>
            </a:p>
          </p:txBody>
        </p:sp>
      </p:grpSp>
      <p:grpSp>
        <p:nvGrpSpPr>
          <p:cNvPr id="215" name="Google Shape;215;p38"/>
          <p:cNvGrpSpPr/>
          <p:nvPr/>
        </p:nvGrpSpPr>
        <p:grpSpPr>
          <a:xfrm>
            <a:off x="6126479" y="4219882"/>
            <a:ext cx="5302980" cy="623700"/>
            <a:chOff x="5745479" y="3762679"/>
            <a:chExt cx="5302980" cy="623700"/>
          </a:xfrm>
        </p:grpSpPr>
        <p:sp>
          <p:nvSpPr>
            <p:cNvPr id="216" name="Google Shape;216;p38"/>
            <p:cNvSpPr txBox="1"/>
            <p:nvPr/>
          </p:nvSpPr>
          <p:spPr>
            <a:xfrm>
              <a:off x="5775959" y="3762679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7" name="Google Shape;217;p38"/>
            <p:cNvSpPr/>
            <p:nvPr/>
          </p:nvSpPr>
          <p:spPr>
            <a:xfrm>
              <a:off x="5745479" y="376269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Georgia Pro" panose="02040502050405020303" pitchFamily="18" charset="0"/>
              </a:endParaRPr>
            </a:p>
          </p:txBody>
        </p:sp>
      </p:grpSp>
      <p:grpSp>
        <p:nvGrpSpPr>
          <p:cNvPr id="218" name="Google Shape;218;p38"/>
          <p:cNvGrpSpPr/>
          <p:nvPr/>
        </p:nvGrpSpPr>
        <p:grpSpPr>
          <a:xfrm>
            <a:off x="6126479" y="5144363"/>
            <a:ext cx="5302980" cy="623700"/>
            <a:chOff x="5745479" y="4534763"/>
            <a:chExt cx="5302980" cy="623700"/>
          </a:xfrm>
        </p:grpSpPr>
        <p:sp>
          <p:nvSpPr>
            <p:cNvPr id="219" name="Google Shape;219;p38"/>
            <p:cNvSpPr txBox="1"/>
            <p:nvPr/>
          </p:nvSpPr>
          <p:spPr>
            <a:xfrm>
              <a:off x="5775959" y="4534763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20" name="Google Shape;220;p38"/>
            <p:cNvSpPr/>
            <p:nvPr/>
          </p:nvSpPr>
          <p:spPr>
            <a:xfrm>
              <a:off x="5745479" y="4534763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Georgia Pro" panose="02040502050405020303" pitchFamily="18" charset="0"/>
              </a:endParaRPr>
            </a:p>
          </p:txBody>
        </p:sp>
      </p:grpSp>
      <p:sp>
        <p:nvSpPr>
          <p:cNvPr id="221" name="Google Shape;221;p38"/>
          <p:cNvSpPr txBox="1">
            <a:spLocks noGrp="1"/>
          </p:cNvSpPr>
          <p:nvPr>
            <p:ph type="body" idx="2"/>
          </p:nvPr>
        </p:nvSpPr>
        <p:spPr>
          <a:xfrm>
            <a:off x="6126475" y="1531513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2" name="Google Shape;222;p38"/>
          <p:cNvSpPr txBox="1">
            <a:spLocks noGrp="1"/>
          </p:cNvSpPr>
          <p:nvPr>
            <p:ph type="body" idx="3"/>
          </p:nvPr>
        </p:nvSpPr>
        <p:spPr>
          <a:xfrm>
            <a:off x="6126475" y="2457324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3" name="Google Shape;223;p38"/>
          <p:cNvSpPr txBox="1">
            <a:spLocks noGrp="1"/>
          </p:cNvSpPr>
          <p:nvPr>
            <p:ph type="body" idx="4"/>
          </p:nvPr>
        </p:nvSpPr>
        <p:spPr>
          <a:xfrm>
            <a:off x="6126475" y="3381798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4" name="Google Shape;224;p38"/>
          <p:cNvSpPr txBox="1">
            <a:spLocks noGrp="1"/>
          </p:cNvSpPr>
          <p:nvPr>
            <p:ph type="body" idx="5"/>
          </p:nvPr>
        </p:nvSpPr>
        <p:spPr>
          <a:xfrm>
            <a:off x="6126475" y="4306276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5" name="Google Shape;225;p38"/>
          <p:cNvSpPr txBox="1">
            <a:spLocks noGrp="1"/>
          </p:cNvSpPr>
          <p:nvPr>
            <p:ph type="body" idx="6"/>
          </p:nvPr>
        </p:nvSpPr>
        <p:spPr>
          <a:xfrm>
            <a:off x="6126475" y="5230750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6" name="Google Shape;226;p3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67844012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">
  <p:cSld name="Summary 2 points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8" name="Google Shape;228;p3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29" name="Google Shape;229;p39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0" name="Google Shape;230;p39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1" name="Google Shape;231;p39"/>
          <p:cNvSpPr txBox="1">
            <a:spLocks noGrp="1"/>
          </p:cNvSpPr>
          <p:nvPr>
            <p:ph type="body" idx="1"/>
          </p:nvPr>
        </p:nvSpPr>
        <p:spPr>
          <a:xfrm>
            <a:off x="6858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2" name="Google Shape;232;p39"/>
          <p:cNvSpPr txBox="1">
            <a:spLocks noGrp="1"/>
          </p:cNvSpPr>
          <p:nvPr>
            <p:ph type="body" idx="2"/>
          </p:nvPr>
        </p:nvSpPr>
        <p:spPr>
          <a:xfrm>
            <a:off x="6191050" y="160020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3" name="Google Shape;233;p39"/>
          <p:cNvSpPr txBox="1">
            <a:spLocks noGrp="1"/>
          </p:cNvSpPr>
          <p:nvPr>
            <p:ph type="body" idx="3"/>
          </p:nvPr>
        </p:nvSpPr>
        <p:spPr>
          <a:xfrm>
            <a:off x="6191050" y="388395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4" name="Google Shape;234;p39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1558084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5)">
  <p:cSld name="OBJECT_2_2_1_1_1_1_1_1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4"/>
          <p:cNvPicPr preferRelativeResize="0"/>
          <p:nvPr/>
        </p:nvPicPr>
        <p:blipFill rotWithShape="1">
          <a:blip r:embed="rId2">
            <a:alphaModFix/>
          </a:blip>
          <a:srcRect l="15526"/>
          <a:stretch/>
        </p:blipFill>
        <p:spPr>
          <a:xfrm rot="-5400000">
            <a:off x="2667000" y="-2667000"/>
            <a:ext cx="6877050" cy="12211050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 1">
  <p:cSld name="Summary 2 points 1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6" name="Google Shape;236;p4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7" name="Google Shape;237;p40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8" name="Google Shape;238;p40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9" name="Google Shape;239;p40"/>
          <p:cNvSpPr txBox="1">
            <a:spLocks noGrp="1"/>
          </p:cNvSpPr>
          <p:nvPr>
            <p:ph type="body" idx="1"/>
          </p:nvPr>
        </p:nvSpPr>
        <p:spPr>
          <a:xfrm>
            <a:off x="67056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40" name="Google Shape;240;p40"/>
          <p:cNvSpPr txBox="1">
            <a:spLocks noGrp="1"/>
          </p:cNvSpPr>
          <p:nvPr>
            <p:ph type="body" idx="2"/>
          </p:nvPr>
        </p:nvSpPr>
        <p:spPr>
          <a:xfrm>
            <a:off x="1619050" y="160020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1" name="Google Shape;241;p40"/>
          <p:cNvSpPr txBox="1">
            <a:spLocks noGrp="1"/>
          </p:cNvSpPr>
          <p:nvPr>
            <p:ph type="body" idx="3"/>
          </p:nvPr>
        </p:nvSpPr>
        <p:spPr>
          <a:xfrm>
            <a:off x="1619050" y="388395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2" name="Google Shape;242;p40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7641671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4 points">
  <p:cSld name="Summary 4 points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4" name="Google Shape;244;p41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1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3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2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4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fld id="{00000000-1234-1234-1234-123412341234}" type="slidenum">
                        <a:rPr lang="en-US">
                          <a:solidFill>
                            <a:srgbClr val="FFFFFF"/>
                          </a:solidFill>
                          <a:latin typeface="Georgia Pro" panose="02040502050405020303" pitchFamily="18" charset="0"/>
                        </a:rPr>
                        <a:t>‹#›</a:t>
                      </a:fld>
                      <a:endParaRPr>
                        <a:solidFill>
                          <a:srgbClr val="FFFFFF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5" name="Google Shape;245;p41"/>
          <p:cNvSpPr txBox="1">
            <a:spLocks noGrp="1"/>
          </p:cNvSpPr>
          <p:nvPr>
            <p:ph type="body" idx="1"/>
          </p:nvPr>
        </p:nvSpPr>
        <p:spPr>
          <a:xfrm>
            <a:off x="236015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6" name="Google Shape;246;p41"/>
          <p:cNvSpPr txBox="1">
            <a:spLocks noGrp="1"/>
          </p:cNvSpPr>
          <p:nvPr>
            <p:ph type="body" idx="2"/>
          </p:nvPr>
        </p:nvSpPr>
        <p:spPr>
          <a:xfrm>
            <a:off x="236015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7" name="Google Shape;247;p41"/>
          <p:cNvSpPr txBox="1">
            <a:spLocks noGrp="1"/>
          </p:cNvSpPr>
          <p:nvPr>
            <p:ph type="body" idx="3"/>
          </p:nvPr>
        </p:nvSpPr>
        <p:spPr>
          <a:xfrm>
            <a:off x="693990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8" name="Google Shape;248;p41"/>
          <p:cNvSpPr txBox="1">
            <a:spLocks noGrp="1"/>
          </p:cNvSpPr>
          <p:nvPr>
            <p:ph type="body" idx="4"/>
          </p:nvPr>
        </p:nvSpPr>
        <p:spPr>
          <a:xfrm>
            <a:off x="693990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9" name="Google Shape;249;p41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50" name="Google Shape;250;p4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51" name="Google Shape;251;p41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80269058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xplain 4 points ">
  <p:cSld name="Explain 4 points 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3" name="Google Shape;253;p42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54" name="Google Shape;254;p42"/>
          <p:cNvSpPr txBox="1">
            <a:spLocks noGrp="1"/>
          </p:cNvSpPr>
          <p:nvPr>
            <p:ph type="subTitle" idx="1"/>
          </p:nvPr>
        </p:nvSpPr>
        <p:spPr>
          <a:xfrm>
            <a:off x="13993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42"/>
          <p:cNvSpPr txBox="1">
            <a:spLocks noGrp="1"/>
          </p:cNvSpPr>
          <p:nvPr>
            <p:ph type="body" idx="2"/>
          </p:nvPr>
        </p:nvSpPr>
        <p:spPr>
          <a:xfrm>
            <a:off x="13993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6" name="Google Shape;256;p42"/>
          <p:cNvCxnSpPr/>
          <p:nvPr/>
        </p:nvCxnSpPr>
        <p:spPr>
          <a:xfrm>
            <a:off x="11485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7" name="Google Shape;257;p42"/>
          <p:cNvSpPr txBox="1">
            <a:spLocks noGrp="1"/>
          </p:cNvSpPr>
          <p:nvPr>
            <p:ph type="subTitle" idx="3"/>
          </p:nvPr>
        </p:nvSpPr>
        <p:spPr>
          <a:xfrm>
            <a:off x="13993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42"/>
          <p:cNvSpPr txBox="1">
            <a:spLocks noGrp="1"/>
          </p:cNvSpPr>
          <p:nvPr>
            <p:ph type="body" idx="4"/>
          </p:nvPr>
        </p:nvSpPr>
        <p:spPr>
          <a:xfrm>
            <a:off x="13993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9" name="Google Shape;259;p42"/>
          <p:cNvCxnSpPr/>
          <p:nvPr/>
        </p:nvCxnSpPr>
        <p:spPr>
          <a:xfrm>
            <a:off x="11485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0" name="Google Shape;260;p42"/>
          <p:cNvSpPr txBox="1">
            <a:spLocks noGrp="1"/>
          </p:cNvSpPr>
          <p:nvPr>
            <p:ph type="subTitle" idx="5"/>
          </p:nvPr>
        </p:nvSpPr>
        <p:spPr>
          <a:xfrm>
            <a:off x="64099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42"/>
          <p:cNvSpPr txBox="1">
            <a:spLocks noGrp="1"/>
          </p:cNvSpPr>
          <p:nvPr>
            <p:ph type="body" idx="6"/>
          </p:nvPr>
        </p:nvSpPr>
        <p:spPr>
          <a:xfrm>
            <a:off x="64099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62" name="Google Shape;262;p42"/>
          <p:cNvCxnSpPr/>
          <p:nvPr/>
        </p:nvCxnSpPr>
        <p:spPr>
          <a:xfrm>
            <a:off x="61591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3" name="Google Shape;263;p42"/>
          <p:cNvSpPr txBox="1">
            <a:spLocks noGrp="1"/>
          </p:cNvSpPr>
          <p:nvPr>
            <p:ph type="subTitle" idx="7"/>
          </p:nvPr>
        </p:nvSpPr>
        <p:spPr>
          <a:xfrm>
            <a:off x="64099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p42"/>
          <p:cNvSpPr txBox="1">
            <a:spLocks noGrp="1"/>
          </p:cNvSpPr>
          <p:nvPr>
            <p:ph type="body" idx="8"/>
          </p:nvPr>
        </p:nvSpPr>
        <p:spPr>
          <a:xfrm>
            <a:off x="64099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65" name="Google Shape;265;p42"/>
          <p:cNvCxnSpPr/>
          <p:nvPr/>
        </p:nvCxnSpPr>
        <p:spPr>
          <a:xfrm>
            <a:off x="61591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6" name="Google Shape;266;p42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67" name="Google Shape;267;p42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" name="Google Shape;268;p42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2020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403275681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strast &amp; Compare">
  <p:cSld name="Constrast &amp; Compare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43"/>
          <p:cNvSpPr/>
          <p:nvPr/>
        </p:nvSpPr>
        <p:spPr>
          <a:xfrm>
            <a:off x="5986150" y="12725"/>
            <a:ext cx="62058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Georgia Pro" panose="02040502050405020303" pitchFamily="18" charset="0"/>
            </a:endParaRPr>
          </a:p>
        </p:txBody>
      </p:sp>
      <p:sp>
        <p:nvSpPr>
          <p:cNvPr id="271" name="Google Shape;271;p43"/>
          <p:cNvSpPr txBox="1">
            <a:spLocks noGrp="1"/>
          </p:cNvSpPr>
          <p:nvPr>
            <p:ph type="subTitle" idx="1"/>
          </p:nvPr>
        </p:nvSpPr>
        <p:spPr>
          <a:xfrm>
            <a:off x="1003810" y="214903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72" name="Google Shape;272;p43"/>
          <p:cNvSpPr txBox="1">
            <a:spLocks noGrp="1"/>
          </p:cNvSpPr>
          <p:nvPr>
            <p:ph type="body" idx="2"/>
          </p:nvPr>
        </p:nvSpPr>
        <p:spPr>
          <a:xfrm>
            <a:off x="1003810" y="260803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9pPr>
          </a:lstStyle>
          <a:p>
            <a:endParaRPr/>
          </a:p>
        </p:txBody>
      </p:sp>
      <p:sp>
        <p:nvSpPr>
          <p:cNvPr id="273" name="Google Shape;273;p43"/>
          <p:cNvSpPr txBox="1">
            <a:spLocks noGrp="1"/>
          </p:cNvSpPr>
          <p:nvPr>
            <p:ph type="subTitle" idx="3"/>
          </p:nvPr>
        </p:nvSpPr>
        <p:spPr>
          <a:xfrm>
            <a:off x="7090050" y="2165192"/>
            <a:ext cx="4170900" cy="290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74" name="Google Shape;274;p43"/>
          <p:cNvSpPr txBox="1">
            <a:spLocks noGrp="1"/>
          </p:cNvSpPr>
          <p:nvPr>
            <p:ph type="body" idx="4"/>
          </p:nvPr>
        </p:nvSpPr>
        <p:spPr>
          <a:xfrm>
            <a:off x="7055110" y="262418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75" name="Google Shape;275;p43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363636"/>
                </a:solidFill>
              </a:defRPr>
            </a:lvl1pPr>
            <a:lvl2pPr lvl="1">
              <a:buNone/>
              <a:defRPr>
                <a:solidFill>
                  <a:srgbClr val="363636"/>
                </a:solidFill>
              </a:defRPr>
            </a:lvl2pPr>
            <a:lvl3pPr lvl="2">
              <a:buNone/>
              <a:defRPr>
                <a:solidFill>
                  <a:srgbClr val="363636"/>
                </a:solidFill>
              </a:defRPr>
            </a:lvl3pPr>
            <a:lvl4pPr lvl="3">
              <a:buNone/>
              <a:defRPr>
                <a:solidFill>
                  <a:srgbClr val="363636"/>
                </a:solidFill>
              </a:defRPr>
            </a:lvl4pPr>
            <a:lvl5pPr lvl="4">
              <a:buNone/>
              <a:defRPr>
                <a:solidFill>
                  <a:srgbClr val="363636"/>
                </a:solidFill>
              </a:defRPr>
            </a:lvl5pPr>
            <a:lvl6pPr lvl="5">
              <a:buNone/>
              <a:defRPr>
                <a:solidFill>
                  <a:srgbClr val="363636"/>
                </a:solidFill>
              </a:defRPr>
            </a:lvl6pPr>
            <a:lvl7pPr lvl="6">
              <a:buNone/>
              <a:defRPr>
                <a:solidFill>
                  <a:srgbClr val="363636"/>
                </a:solidFill>
              </a:defRPr>
            </a:lvl7pPr>
            <a:lvl8pPr lvl="7">
              <a:buNone/>
              <a:defRPr>
                <a:solidFill>
                  <a:srgbClr val="363636"/>
                </a:solidFill>
              </a:defRPr>
            </a:lvl8pPr>
            <a:lvl9pPr lvl="8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76" name="Google Shape;276;p43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48768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70008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raph Layout">
  <p:cSld name="Graph Layout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44"/>
          <p:cNvSpPr/>
          <p:nvPr/>
        </p:nvSpPr>
        <p:spPr>
          <a:xfrm>
            <a:off x="8136663" y="0"/>
            <a:ext cx="4053207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279" name="Google Shape;279;p44"/>
          <p:cNvSpPr txBox="1">
            <a:spLocks noGrp="1"/>
          </p:cNvSpPr>
          <p:nvPr>
            <p:ph type="subTitle" idx="1"/>
          </p:nvPr>
        </p:nvSpPr>
        <p:spPr>
          <a:xfrm>
            <a:off x="685793" y="1213675"/>
            <a:ext cx="70131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80" name="Google Shape;280;p44"/>
          <p:cNvSpPr txBox="1">
            <a:spLocks noGrp="1"/>
          </p:cNvSpPr>
          <p:nvPr>
            <p:ph type="body" idx="2"/>
          </p:nvPr>
        </p:nvSpPr>
        <p:spPr>
          <a:xfrm>
            <a:off x="685800" y="6025775"/>
            <a:ext cx="70131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9pPr>
          </a:lstStyle>
          <a:p>
            <a:endParaRPr/>
          </a:p>
        </p:txBody>
      </p:sp>
      <p:sp>
        <p:nvSpPr>
          <p:cNvPr id="281" name="Google Shape;281;p44"/>
          <p:cNvSpPr txBox="1">
            <a:spLocks noGrp="1"/>
          </p:cNvSpPr>
          <p:nvPr>
            <p:ph type="subTitle" idx="3"/>
          </p:nvPr>
        </p:nvSpPr>
        <p:spPr>
          <a:xfrm>
            <a:off x="8561475" y="4126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2" name="Google Shape;282;p44"/>
          <p:cNvSpPr txBox="1">
            <a:spLocks noGrp="1"/>
          </p:cNvSpPr>
          <p:nvPr>
            <p:ph type="body" idx="4"/>
          </p:nvPr>
        </p:nvSpPr>
        <p:spPr>
          <a:xfrm>
            <a:off x="8561475" y="14812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44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84" name="Google Shape;284;p4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0131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5" name="Google Shape;285;p44"/>
          <p:cNvSpPr txBox="1">
            <a:spLocks noGrp="1"/>
          </p:cNvSpPr>
          <p:nvPr>
            <p:ph type="subTitle" idx="5"/>
          </p:nvPr>
        </p:nvSpPr>
        <p:spPr>
          <a:xfrm>
            <a:off x="8561475" y="34822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6" name="Google Shape;286;p44"/>
          <p:cNvSpPr txBox="1">
            <a:spLocks noGrp="1"/>
          </p:cNvSpPr>
          <p:nvPr>
            <p:ph type="body" idx="6"/>
          </p:nvPr>
        </p:nvSpPr>
        <p:spPr>
          <a:xfrm>
            <a:off x="8561475" y="45508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485322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">
  <p:cSld name="Appendix"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45"/>
          <p:cNvSpPr/>
          <p:nvPr/>
        </p:nvSpPr>
        <p:spPr>
          <a:xfrm>
            <a:off x="0" y="0"/>
            <a:ext cx="12192000" cy="6870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6"/>
              </a:solidFill>
              <a:latin typeface="Georgia Pro" panose="02040502050405020303" pitchFamily="18" charset="0"/>
            </a:endParaRPr>
          </a:p>
        </p:txBody>
      </p:sp>
      <p:sp>
        <p:nvSpPr>
          <p:cNvPr id="289" name="Google Shape;289;p45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0" name="Google Shape;290;p45"/>
          <p:cNvSpPr txBox="1">
            <a:spLocks noGrp="1"/>
          </p:cNvSpPr>
          <p:nvPr>
            <p:ph type="title"/>
          </p:nvPr>
        </p:nvSpPr>
        <p:spPr>
          <a:xfrm>
            <a:off x="958725" y="186426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1" name="Google Shape;291;p45"/>
          <p:cNvSpPr txBox="1">
            <a:spLocks noGrp="1"/>
          </p:cNvSpPr>
          <p:nvPr>
            <p:ph type="subTitle" idx="1"/>
          </p:nvPr>
        </p:nvSpPr>
        <p:spPr>
          <a:xfrm>
            <a:off x="6504225" y="2141775"/>
            <a:ext cx="4450800" cy="31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848910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Subsection">
  <p:cSld name="Appendix - Subsection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46"/>
          <p:cNvSpPr/>
          <p:nvPr/>
        </p:nvSpPr>
        <p:spPr>
          <a:xfrm>
            <a:off x="685800" y="685800"/>
            <a:ext cx="10818495" cy="54864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294" name="Google Shape;294;p46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5" name="Google Shape;295;p46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6" name="Google Shape;296;p46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53298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707254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Title &amp; Content">
  <p:cSld name="Appendix - Title &amp; Content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47"/>
          <p:cNvPicPr preferRelativeResize="0"/>
          <p:nvPr/>
        </p:nvPicPr>
        <p:blipFill rotWithShape="1">
          <a:blip r:embed="rId2">
            <a:alphaModFix/>
          </a:blip>
          <a:srcRect l="2238"/>
          <a:stretch/>
        </p:blipFill>
        <p:spPr>
          <a:xfrm flipH="1">
            <a:off x="8870345" y="4592775"/>
            <a:ext cx="3321655" cy="226522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99" name="Google Shape;299;p4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00" name="Google Shape;300;p4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1" name="Google Shape;301;p47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2" name="Google Shape;302;p4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3" name="Google Shape;303;p47"/>
          <p:cNvSpPr txBox="1"/>
          <p:nvPr/>
        </p:nvSpPr>
        <p:spPr>
          <a:xfrm>
            <a:off x="673100" y="63881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2019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16986872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Compare">
  <p:cSld name="Appendix - Compare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" name="Google Shape;305;p48"/>
          <p:cNvPicPr preferRelativeResize="0"/>
          <p:nvPr/>
        </p:nvPicPr>
        <p:blipFill rotWithShape="1">
          <a:blip r:embed="rId2">
            <a:alphaModFix/>
          </a:blip>
          <a:srcRect l="2238"/>
          <a:stretch/>
        </p:blipFill>
        <p:spPr>
          <a:xfrm flipH="1">
            <a:off x="8870345" y="4592775"/>
            <a:ext cx="3321655" cy="226522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306" name="Google Shape;306;p4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07" name="Google Shape;307;p4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8" name="Google Shape;308;p48"/>
          <p:cNvSpPr txBox="1">
            <a:spLocks noGrp="1"/>
          </p:cNvSpPr>
          <p:nvPr>
            <p:ph type="body" idx="1"/>
          </p:nvPr>
        </p:nvSpPr>
        <p:spPr>
          <a:xfrm>
            <a:off x="6858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9" name="Google Shape;309;p4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10" name="Google Shape;310;p48"/>
          <p:cNvSpPr txBox="1">
            <a:spLocks noGrp="1"/>
          </p:cNvSpPr>
          <p:nvPr>
            <p:ph type="body" idx="2"/>
          </p:nvPr>
        </p:nvSpPr>
        <p:spPr>
          <a:xfrm>
            <a:off x="64140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11" name="Google Shape;311;p48"/>
          <p:cNvSpPr txBox="1">
            <a:spLocks noGrp="1"/>
          </p:cNvSpPr>
          <p:nvPr>
            <p:ph type="title" idx="3"/>
          </p:nvPr>
        </p:nvSpPr>
        <p:spPr>
          <a:xfrm>
            <a:off x="64140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12" name="Google Shape;312;p48"/>
          <p:cNvSpPr txBox="1"/>
          <p:nvPr/>
        </p:nvSpPr>
        <p:spPr>
          <a:xfrm>
            <a:off x="673100" y="63881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latin typeface="Muli"/>
                <a:ea typeface="Muli"/>
                <a:cs typeface="Muli"/>
                <a:sym typeface="Muli"/>
              </a:rPr>
              <a:t>Busara Center For Behavioral Economics | 2019</a:t>
            </a:r>
            <a:endParaRPr sz="100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40806762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49"/>
          <p:cNvSpPr txBox="1">
            <a:spLocks noGrp="1"/>
          </p:cNvSpPr>
          <p:nvPr>
            <p:ph type="sldNum" idx="12"/>
          </p:nvPr>
        </p:nvSpPr>
        <p:spPr>
          <a:xfrm>
            <a:off x="8615362" y="607218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5" name="Google Shape;315;p49"/>
          <p:cNvSpPr/>
          <p:nvPr/>
        </p:nvSpPr>
        <p:spPr>
          <a:xfrm>
            <a:off x="-17350" y="5833650"/>
            <a:ext cx="12209400" cy="10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Georgia Pro" panose="020405020504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348551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OBJECT_2_1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" name="Google Shape;75;p1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78" name="Google Shape;7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Google Shape;317;p50"/>
          <p:cNvPicPr preferRelativeResize="0"/>
          <p:nvPr/>
        </p:nvPicPr>
        <p:blipFill rotWithShape="1">
          <a:blip r:embed="rId2">
            <a:alphaModFix/>
          </a:blip>
          <a:srcRect t="10428" b="5197"/>
          <a:stretch/>
        </p:blipFill>
        <p:spPr>
          <a:xfrm>
            <a:off x="0" y="0"/>
            <a:ext cx="1219200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8" name="Google Shape;318;p50"/>
          <p:cNvSpPr/>
          <p:nvPr/>
        </p:nvSpPr>
        <p:spPr>
          <a:xfrm>
            <a:off x="0" y="4572000"/>
            <a:ext cx="12192000" cy="2286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Georgia Pro" panose="020405020504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68005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bg>
      <p:bgPr>
        <a:solidFill>
          <a:schemeClr val="lt1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5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Georgia Pro" panose="02040502050405020303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51"/>
          <p:cNvSpPr txBox="1">
            <a:spLocks noGrp="1"/>
          </p:cNvSpPr>
          <p:nvPr>
            <p:ph type="body" idx="1"/>
          </p:nvPr>
        </p:nvSpPr>
        <p:spPr>
          <a:xfrm>
            <a:off x="838200" y="885600"/>
            <a:ext cx="10515600" cy="50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457200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944795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5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5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9250" algn="l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1pPr>
            <a:lvl2pPr marL="914400" lvl="1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□"/>
              <a:defRPr/>
            </a:lvl2pPr>
            <a:lvl3pPr marL="1371600" lvl="2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3pPr>
            <a:lvl4pPr marL="1828800" lvl="3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4pPr>
            <a:lvl5pPr marL="2286000" lvl="4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□"/>
              <a:defRPr/>
            </a:lvl5pPr>
            <a:lvl6pPr marL="2743200" lvl="5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6pPr>
            <a:lvl7pPr marL="3200400" lvl="6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7pPr>
            <a:lvl8pPr marL="3657600" lvl="7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□"/>
              <a:defRPr/>
            </a:lvl8pPr>
            <a:lvl9pPr marL="4114800" lvl="8" indent="-34925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25" name="Google Shape;325;p5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>
                <a:latin typeface="Georgia Pro" panose="02040502050405020303" pitchFamily="18" charset="0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9pPr>
          </a:lstStyle>
          <a:p>
            <a:endParaRPr lang="en-US"/>
          </a:p>
        </p:txBody>
      </p:sp>
      <p:sp>
        <p:nvSpPr>
          <p:cNvPr id="326" name="Google Shape;326;p5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>
                <a:latin typeface="Georgia Pro" panose="02040502050405020303" pitchFamily="18" charset="0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900"/>
              <a:buNone/>
              <a:defRPr sz="1900"/>
            </a:lvl9pPr>
          </a:lstStyle>
          <a:p>
            <a:endParaRPr lang="en-US"/>
          </a:p>
        </p:txBody>
      </p:sp>
      <p:sp>
        <p:nvSpPr>
          <p:cNvPr id="327" name="Google Shape;327;p5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0463828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Title only">
  <p:cSld name="Appendix - Title only"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53"/>
          <p:cNvSpPr txBox="1">
            <a:spLocks noGrp="1"/>
          </p:cNvSpPr>
          <p:nvPr>
            <p:ph type="title"/>
          </p:nvPr>
        </p:nvSpPr>
        <p:spPr>
          <a:xfrm>
            <a:off x="840317" y="365126"/>
            <a:ext cx="105156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323232"/>
              </a:buClr>
              <a:buSzPts val="3600"/>
              <a:buFont typeface="Montserrat"/>
              <a:buNone/>
              <a:defRPr sz="3600" b="1" i="0" u="none" strike="noStrike" cap="none">
                <a:solidFill>
                  <a:srgbClr val="32323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330" name="Google Shape;330;p53"/>
          <p:cNvSpPr txBox="1">
            <a:spLocks noGrp="1"/>
          </p:cNvSpPr>
          <p:nvPr>
            <p:ph type="sldNum" idx="12"/>
          </p:nvPr>
        </p:nvSpPr>
        <p:spPr>
          <a:xfrm>
            <a:off x="8615362" y="607218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32323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173190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Agriculture)" type="obj">
  <p:cSld name="Main Section Layout (Agriculture)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209432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Merchants &amp; Fishing)">
  <p:cSld name="Main Section Layout (Merchants &amp; Fishing)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 rotWithShape="1">
          <a:blip r:embed="rId2">
            <a:alphaModFix/>
          </a:blip>
          <a:srcRect t="3961" b="12118"/>
          <a:stretch/>
        </p:blipFill>
        <p:spPr>
          <a:xfrm>
            <a:off x="-53500" y="0"/>
            <a:ext cx="12287251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83533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Landscape)">
  <p:cSld name="Main Section Layout (Landscape)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 rotWithShape="1">
          <a:blip r:embed="rId2">
            <a:alphaModFix/>
          </a:blip>
          <a:srcRect b="15476"/>
          <a:stretch/>
        </p:blipFill>
        <p:spPr>
          <a:xfrm>
            <a:off x="-76200" y="-76050"/>
            <a:ext cx="12306302" cy="693405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845628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1)">
  <p:cSld name="Main Section Layout (Neutral 1)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0;p6"/>
          <p:cNvPicPr preferRelativeResize="0"/>
          <p:nvPr/>
        </p:nvPicPr>
        <p:blipFill rotWithShape="1">
          <a:blip r:embed="rId2">
            <a:alphaModFix/>
          </a:blip>
          <a:srcRect b="1562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Google Shape;31;p6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" name="Google Shape;32;p6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594152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2)">
  <p:cSld name="Main Section Layout (Neutral 2)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7"/>
          <p:cNvPicPr preferRelativeResize="0"/>
          <p:nvPr/>
        </p:nvPicPr>
        <p:blipFill rotWithShape="1">
          <a:blip r:embed="rId2">
            <a:alphaModFix/>
          </a:blip>
          <a:srcRect t="4967" b="10701"/>
          <a:stretch/>
        </p:blipFill>
        <p:spPr>
          <a:xfrm>
            <a:off x="-5875" y="0"/>
            <a:ext cx="12197881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7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7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395198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">
  <p:cSld name="Main Section Layout (Neutral 3)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8"/>
          <p:cNvPicPr preferRelativeResize="0"/>
          <p:nvPr/>
        </p:nvPicPr>
        <p:blipFill rotWithShape="1">
          <a:blip r:embed="rId2">
            <a:alphaModFix/>
          </a:blip>
          <a:srcRect t="5627" b="9998"/>
          <a:stretch/>
        </p:blipFill>
        <p:spPr>
          <a:xfrm>
            <a:off x="0" y="0"/>
            <a:ext cx="1219199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28063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2)">
  <p:cSld name="OBJECT_2_1_2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" name="Google Shape;80;p16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1" name="Google Shape;81;p16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3" name="Google Shape;8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">
  <p:cSld name="Main Section Layout (Neutral 3) 1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887" y="0"/>
            <a:ext cx="12192003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230026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">
  <p:cSld name="Main Section Layout (Neutral 3) 1 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10"/>
          <p:cNvPicPr preferRelativeResize="0"/>
          <p:nvPr/>
        </p:nvPicPr>
        <p:blipFill rotWithShape="1">
          <a:blip r:embed="rId2">
            <a:alphaModFix/>
          </a:blip>
          <a:srcRect l="2901" t="1765" r="2910" b="1774"/>
          <a:stretch/>
        </p:blipFill>
        <p:spPr>
          <a:xfrm>
            <a:off x="0" y="0"/>
            <a:ext cx="12191998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10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10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698106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">
  <p:cSld name="Main Section Layout (Neutral 3) 1 1 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/>
          </a:blip>
          <a:srcRect t="4963" b="20620"/>
          <a:stretch/>
        </p:blipFill>
        <p:spPr>
          <a:xfrm>
            <a:off x="-47475" y="0"/>
            <a:ext cx="12287099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Google Shape;56;p1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" name="Google Shape;57;p11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690743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 1">
  <p:cSld name="Main Section Layout (Neutral 3) 1 1 1 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Google Shape;60;p12"/>
          <p:cNvPicPr preferRelativeResize="0"/>
          <p:nvPr/>
        </p:nvPicPr>
        <p:blipFill rotWithShape="1">
          <a:blip r:embed="rId2">
            <a:alphaModFix/>
          </a:blip>
          <a:srcRect b="16317"/>
          <a:stretch/>
        </p:blipFill>
        <p:spPr>
          <a:xfrm>
            <a:off x="0" y="0"/>
            <a:ext cx="12292980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1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1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3" name="Google Shape;63;p1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684636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4)">
  <p:cSld name="Main Section Layout (Neutral 4)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13"/>
          <p:cNvPicPr preferRelativeResize="0"/>
          <p:nvPr/>
        </p:nvPicPr>
        <p:blipFill rotWithShape="1">
          <a:blip r:embed="rId2">
            <a:alphaModFix/>
          </a:blip>
          <a:srcRect l="8491" b="20879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" name="Google Shape;66;p1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97613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5)">
  <p:cSld name="Main Section Layout (Neutral 5)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4"/>
          <p:cNvPicPr preferRelativeResize="0"/>
          <p:nvPr/>
        </p:nvPicPr>
        <p:blipFill rotWithShape="1">
          <a:blip r:embed="rId2">
            <a:alphaModFix/>
          </a:blip>
          <a:srcRect l="15526"/>
          <a:stretch/>
        </p:blipFill>
        <p:spPr>
          <a:xfrm rot="-5400000">
            <a:off x="2667000" y="-2667000"/>
            <a:ext cx="6877050" cy="12211050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654345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" name="Google Shape;75;p1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78" name="Google Shape;7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0382070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2)">
  <p:cSld name="Title (Option 2)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" name="Google Shape;80;p16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1" name="Google Shape;81;p16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3" name="Google Shape;8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852068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3)">
  <p:cSld name="Title (Option 3)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Google Shape;85;p17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6" name="Google Shape;86;p17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8" name="Google Shape;88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1195396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18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" name="Google Shape;92;p18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42048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3)">
  <p:cSld name="OBJECT_2_1_2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Google Shape;85;p17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6" name="Google Shape;86;p17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8" name="Google Shape;88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136802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0" name="Google Shape;100;p2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Google Shape;101;p20"/>
          <p:cNvSpPr txBox="1">
            <a:spLocks noGrp="1"/>
          </p:cNvSpPr>
          <p:nvPr>
            <p:ph type="title"/>
          </p:nvPr>
        </p:nvSpPr>
        <p:spPr>
          <a:xfrm>
            <a:off x="995000" y="2217900"/>
            <a:ext cx="5311200" cy="18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 i="0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2" name="Google Shape;102;p20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" name="Google Shape;103;p20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72003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Finance &amp; Merchants">
  <p:cSld name="Sub-Section Layout: Finance &amp; Merchants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" name="Google Shape;105;p21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6" name="Google Shape;106;p2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" name="Google Shape;107;p21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09" name="Google Shape;109;p21"/>
          <p:cNvPicPr preferRelativeResize="0"/>
          <p:nvPr/>
        </p:nvPicPr>
        <p:blipFill rotWithShape="1">
          <a:blip r:embed="rId2">
            <a:alphaModFix/>
          </a:blip>
          <a:srcRect l="37614" t="1913" r="16748" b="1932"/>
          <a:stretch/>
        </p:blipFill>
        <p:spPr>
          <a:xfrm>
            <a:off x="7620000" y="762000"/>
            <a:ext cx="3798226" cy="533552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3249789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Agriculture">
  <p:cSld name="Sub-Section Layout: Agriculture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" name="Google Shape;111;p22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2" name="Google Shape;112;p2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22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14" name="Google Shape;114;p22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15" name="Google Shape;115;p22"/>
          <p:cNvPicPr preferRelativeResize="0"/>
          <p:nvPr/>
        </p:nvPicPr>
        <p:blipFill rotWithShape="1">
          <a:blip r:embed="rId2">
            <a:alphaModFix/>
          </a:blip>
          <a:srcRect l="25275" r="27454" b="29"/>
          <a:stretch/>
        </p:blipFill>
        <p:spPr>
          <a:xfrm>
            <a:off x="7631775" y="762000"/>
            <a:ext cx="3798225" cy="533400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5287086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Education">
  <p:cSld name="Sub-Section Layout: Education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" name="Google Shape;117;p23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8" name="Google Shape;118;p2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119" name="Google Shape;119;p23"/>
          <p:cNvPicPr preferRelativeResize="0"/>
          <p:nvPr/>
        </p:nvPicPr>
        <p:blipFill rotWithShape="1">
          <a:blip r:embed="rId2">
            <a:alphaModFix/>
          </a:blip>
          <a:srcRect l="20909" r="31634"/>
          <a:stretch/>
        </p:blipFill>
        <p:spPr>
          <a:xfrm>
            <a:off x="7631775" y="762000"/>
            <a:ext cx="3798226" cy="5335526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Google Shape;120;p23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21" name="Google Shape;121;p23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4485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 1">
  <p:cSld name="Sub-Section Layout 1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" name="Google Shape;129;p2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0" name="Google Shape;130;p2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25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2" name="Google Shape;132;p25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33" name="Google Shape;133;p25"/>
          <p:cNvGraphicFramePr/>
          <p:nvPr/>
        </p:nvGraphicFramePr>
        <p:xfrm>
          <a:off x="-5887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627586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, Content &amp; Image">
  <p:cSld name="Title, Content &amp; Imag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5" name="Google Shape;135;p2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6" name="Google Shape;136;p26"/>
          <p:cNvSpPr txBox="1">
            <a:spLocks noGrp="1"/>
          </p:cNvSpPr>
          <p:nvPr>
            <p:ph type="title"/>
          </p:nvPr>
        </p:nvSpPr>
        <p:spPr>
          <a:xfrm>
            <a:off x="673100" y="886729"/>
            <a:ext cx="3883200" cy="10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000" b="0" i="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6"/>
          <p:cNvSpPr txBox="1">
            <a:spLocks noGrp="1"/>
          </p:cNvSpPr>
          <p:nvPr>
            <p:ph type="subTitle" idx="1"/>
          </p:nvPr>
        </p:nvSpPr>
        <p:spPr>
          <a:xfrm>
            <a:off x="673110" y="2133560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6"/>
          <p:cNvSpPr txBox="1">
            <a:spLocks noGrp="1"/>
          </p:cNvSpPr>
          <p:nvPr>
            <p:ph type="body" idx="2"/>
          </p:nvPr>
        </p:nvSpPr>
        <p:spPr>
          <a:xfrm>
            <a:off x="673110" y="2744960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pic>
        <p:nvPicPr>
          <p:cNvPr id="139" name="Google Shape;139;p26"/>
          <p:cNvPicPr preferRelativeResize="0"/>
          <p:nvPr/>
        </p:nvPicPr>
        <p:blipFill rotWithShape="1">
          <a:blip r:embed="rId2">
            <a:alphaModFix/>
          </a:blip>
          <a:srcRect l="17331" t="563" r="16744" b="563"/>
          <a:stretch/>
        </p:blipFill>
        <p:spPr>
          <a:xfrm>
            <a:off x="6096000" y="762000"/>
            <a:ext cx="5333999" cy="533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26"/>
          <p:cNvSpPr txBox="1">
            <a:spLocks noGrp="1"/>
          </p:cNvSpPr>
          <p:nvPr>
            <p:ph type="sldNum" idx="12"/>
          </p:nvPr>
        </p:nvSpPr>
        <p:spPr>
          <a:xfrm>
            <a:off x="10668000" y="6307875"/>
            <a:ext cx="762000" cy="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>
                <a:solidFill>
                  <a:srgbClr val="FFFFFF"/>
                </a:solidFill>
              </a:defRPr>
            </a:lvl1pPr>
            <a:lvl2pPr lvl="1" algn="ctr">
              <a:buNone/>
              <a:defRPr>
                <a:solidFill>
                  <a:srgbClr val="FFFFFF"/>
                </a:solidFill>
              </a:defRPr>
            </a:lvl2pPr>
            <a:lvl3pPr lvl="2" algn="ctr">
              <a:buNone/>
              <a:defRPr>
                <a:solidFill>
                  <a:srgbClr val="FFFFFF"/>
                </a:solidFill>
              </a:defRPr>
            </a:lvl3pPr>
            <a:lvl4pPr lvl="3" algn="ctr">
              <a:buNone/>
              <a:defRPr>
                <a:solidFill>
                  <a:srgbClr val="FFFFFF"/>
                </a:solidFill>
              </a:defRPr>
            </a:lvl4pPr>
            <a:lvl5pPr lvl="4" algn="ctr">
              <a:buNone/>
              <a:defRPr>
                <a:solidFill>
                  <a:srgbClr val="FFFFFF"/>
                </a:solidFill>
              </a:defRPr>
            </a:lvl5pPr>
            <a:lvl6pPr lvl="5" algn="ctr">
              <a:buNone/>
              <a:defRPr>
                <a:solidFill>
                  <a:srgbClr val="FFFFFF"/>
                </a:solidFill>
              </a:defRPr>
            </a:lvl6pPr>
            <a:lvl7pPr lvl="6" algn="ctr">
              <a:buNone/>
              <a:defRPr>
                <a:solidFill>
                  <a:srgbClr val="FFFFFF"/>
                </a:solidFill>
              </a:defRPr>
            </a:lvl7pPr>
            <a:lvl8pPr lvl="7" algn="ctr">
              <a:buNone/>
              <a:defRPr>
                <a:solidFill>
                  <a:srgbClr val="FFFFFF"/>
                </a:solidFill>
              </a:defRPr>
            </a:lvl8pPr>
            <a:lvl9pPr lvl="8" algn="ctr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461316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&amp; Image">
  <p:cSld name="Quote &amp; Image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142;p27"/>
          <p:cNvPicPr preferRelativeResize="0"/>
          <p:nvPr/>
        </p:nvPicPr>
        <p:blipFill rotWithShape="1">
          <a:blip r:embed="rId2">
            <a:alphaModFix/>
          </a:blip>
          <a:srcRect l="616" t="5122" r="-9" b="10489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43" name="Google Shape;143;p2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744650" y="1994150"/>
            <a:ext cx="5351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45" name="Google Shape;145;p27"/>
          <p:cNvSpPr/>
          <p:nvPr/>
        </p:nvSpPr>
        <p:spPr>
          <a:xfrm>
            <a:off x="744650" y="1559700"/>
            <a:ext cx="757295" cy="12344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27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7" name="Google Shape;147;p27"/>
          <p:cNvSpPr txBox="1">
            <a:spLocks noGrp="1"/>
          </p:cNvSpPr>
          <p:nvPr>
            <p:ph type="subTitle" idx="1"/>
          </p:nvPr>
        </p:nvSpPr>
        <p:spPr>
          <a:xfrm>
            <a:off x="74465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933517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1">
  <p:cSld name="Section Statement 1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9" name="Google Shape;149;p2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0" name="Google Shape;150;p28"/>
          <p:cNvSpPr txBox="1">
            <a:spLocks noGrp="1"/>
          </p:cNvSpPr>
          <p:nvPr>
            <p:ph type="sldNum" idx="12"/>
          </p:nvPr>
        </p:nvSpPr>
        <p:spPr>
          <a:xfrm>
            <a:off x="10668000" y="6320500"/>
            <a:ext cx="741600" cy="2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/>
          </p:nvPr>
        </p:nvSpPr>
        <p:spPr>
          <a:xfrm>
            <a:off x="766100" y="2144175"/>
            <a:ext cx="5389200" cy="24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1"/>
          </p:nvPr>
        </p:nvSpPr>
        <p:spPr>
          <a:xfrm>
            <a:off x="766100" y="4816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131853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a">
  <p:cSld name="Section Statement 2a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9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55" name="Google Shape;155;p2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6" name="Google Shape;156;p29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7" name="Google Shape;157;p29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93071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OBJECT_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18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" name="Google Shape;92;p18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b">
  <p:cSld name="Section Statement 2b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0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60" name="Google Shape;160;p3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1" name="Google Shape;161;p30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2" name="Google Shape;162;p30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85821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3">
  <p:cSld name="Section Statement 3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1"/>
          <p:cNvSpPr/>
          <p:nvPr/>
        </p:nvSpPr>
        <p:spPr>
          <a:xfrm>
            <a:off x="0" y="0"/>
            <a:ext cx="12190095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5" name="Google Shape;165;p31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67" name="Google Shape;167;p31"/>
          <p:cNvGraphicFramePr/>
          <p:nvPr/>
        </p:nvGraphicFramePr>
        <p:xfrm>
          <a:off x="-95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306588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4">
  <p:cSld name="Section Statement 4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32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" name="Google Shape;170;p32"/>
          <p:cNvSpPr txBox="1">
            <a:spLocks noGrp="1"/>
          </p:cNvSpPr>
          <p:nvPr>
            <p:ph type="subTitle" idx="1"/>
          </p:nvPr>
        </p:nvSpPr>
        <p:spPr>
          <a:xfrm>
            <a:off x="1069001" y="42507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2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069837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5 1">
  <p:cSld name="Section Statement 5 1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4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77" name="Google Shape;177;p34"/>
          <p:cNvSpPr txBox="1">
            <a:spLocks noGrp="1"/>
          </p:cNvSpPr>
          <p:nvPr>
            <p:ph type="subTitle" idx="1"/>
          </p:nvPr>
        </p:nvSpPr>
        <p:spPr>
          <a:xfrm>
            <a:off x="1069001" y="41745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aphicFrame>
        <p:nvGraphicFramePr>
          <p:cNvPr id="178" name="Google Shape;178;p34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9" name="Google Shape;179;p34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4597554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1" name="Google Shape;181;p3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82" name="Google Shape;182;p35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3" name="Google Shape;183;p3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84" name="Google Shape;184;p35"/>
          <p:cNvSpPr txBox="1"/>
          <p:nvPr/>
        </p:nvSpPr>
        <p:spPr>
          <a:xfrm>
            <a:off x="685800" y="6351578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66032176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2" name="Google Shape;192;p3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3" name="Google Shape;193;p3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" name="Google Shape;194;p37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5" name="Google Shape;195;p37"/>
          <p:cNvSpPr txBox="1">
            <a:spLocks noGrp="1"/>
          </p:cNvSpPr>
          <p:nvPr>
            <p:ph type="body" idx="2"/>
          </p:nvPr>
        </p:nvSpPr>
        <p:spPr>
          <a:xfrm>
            <a:off x="66294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6" name="Google Shape;196;p3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7" name="Google Shape;197;p3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28656081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 bullets">
  <p:cSld name="5 bulle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9" name="Google Shape;199;p3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00" name="Google Shape;200;p3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" name="Google Shape;201;p38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02" name="Google Shape;202;p3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grpSp>
        <p:nvGrpSpPr>
          <p:cNvPr id="203" name="Google Shape;203;p38"/>
          <p:cNvGrpSpPr/>
          <p:nvPr/>
        </p:nvGrpSpPr>
        <p:grpSpPr>
          <a:xfrm>
            <a:off x="6126479" y="1446441"/>
            <a:ext cx="5302980" cy="623700"/>
            <a:chOff x="5745479" y="1446441"/>
            <a:chExt cx="5302980" cy="623700"/>
          </a:xfrm>
        </p:grpSpPr>
        <p:sp>
          <p:nvSpPr>
            <p:cNvPr id="204" name="Google Shape;204;p38"/>
            <p:cNvSpPr txBox="1"/>
            <p:nvPr/>
          </p:nvSpPr>
          <p:spPr>
            <a:xfrm>
              <a:off x="5775959" y="1446441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5" name="Google Shape;205;p38"/>
            <p:cNvSpPr/>
            <p:nvPr/>
          </p:nvSpPr>
          <p:spPr>
            <a:xfrm>
              <a:off x="5745479" y="1446441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" name="Google Shape;206;p38"/>
          <p:cNvGrpSpPr/>
          <p:nvPr/>
        </p:nvGrpSpPr>
        <p:grpSpPr>
          <a:xfrm>
            <a:off x="6126479" y="2370921"/>
            <a:ext cx="5302980" cy="623700"/>
            <a:chOff x="5745479" y="2218524"/>
            <a:chExt cx="5302980" cy="623700"/>
          </a:xfrm>
        </p:grpSpPr>
        <p:sp>
          <p:nvSpPr>
            <p:cNvPr id="207" name="Google Shape;207;p38"/>
            <p:cNvSpPr txBox="1"/>
            <p:nvPr/>
          </p:nvSpPr>
          <p:spPr>
            <a:xfrm>
              <a:off x="5775959" y="2218524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8" name="Google Shape;208;p38"/>
            <p:cNvSpPr/>
            <p:nvPr/>
          </p:nvSpPr>
          <p:spPr>
            <a:xfrm>
              <a:off x="5745479" y="2218524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9" name="Google Shape;209;p38"/>
          <p:cNvGrpSpPr/>
          <p:nvPr/>
        </p:nvGrpSpPr>
        <p:grpSpPr>
          <a:xfrm>
            <a:off x="6126479" y="3295402"/>
            <a:ext cx="5302980" cy="623700"/>
            <a:chOff x="5745479" y="2990608"/>
            <a:chExt cx="5302980" cy="623700"/>
          </a:xfrm>
        </p:grpSpPr>
        <p:sp>
          <p:nvSpPr>
            <p:cNvPr id="210" name="Google Shape;210;p38"/>
            <p:cNvSpPr txBox="1"/>
            <p:nvPr/>
          </p:nvSpPr>
          <p:spPr>
            <a:xfrm>
              <a:off x="5775959" y="2990608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1" name="Google Shape;211;p38"/>
            <p:cNvSpPr/>
            <p:nvPr/>
          </p:nvSpPr>
          <p:spPr>
            <a:xfrm>
              <a:off x="5745479" y="2990608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2" name="Google Shape;212;p38"/>
          <p:cNvGrpSpPr/>
          <p:nvPr/>
        </p:nvGrpSpPr>
        <p:grpSpPr>
          <a:xfrm>
            <a:off x="6126479" y="4219882"/>
            <a:ext cx="5302980" cy="623700"/>
            <a:chOff x="5745479" y="3762679"/>
            <a:chExt cx="5302980" cy="623700"/>
          </a:xfrm>
        </p:grpSpPr>
        <p:sp>
          <p:nvSpPr>
            <p:cNvPr id="213" name="Google Shape;213;p38"/>
            <p:cNvSpPr txBox="1"/>
            <p:nvPr/>
          </p:nvSpPr>
          <p:spPr>
            <a:xfrm>
              <a:off x="5775959" y="3762679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4" name="Google Shape;214;p38"/>
            <p:cNvSpPr/>
            <p:nvPr/>
          </p:nvSpPr>
          <p:spPr>
            <a:xfrm>
              <a:off x="5745479" y="376269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" name="Google Shape;215;p38"/>
          <p:cNvGrpSpPr/>
          <p:nvPr/>
        </p:nvGrpSpPr>
        <p:grpSpPr>
          <a:xfrm>
            <a:off x="6126479" y="5144363"/>
            <a:ext cx="5302980" cy="623700"/>
            <a:chOff x="5745479" y="4534763"/>
            <a:chExt cx="5302980" cy="623700"/>
          </a:xfrm>
        </p:grpSpPr>
        <p:sp>
          <p:nvSpPr>
            <p:cNvPr id="216" name="Google Shape;216;p38"/>
            <p:cNvSpPr txBox="1"/>
            <p:nvPr/>
          </p:nvSpPr>
          <p:spPr>
            <a:xfrm>
              <a:off x="5775959" y="4534763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7" name="Google Shape;217;p38"/>
            <p:cNvSpPr/>
            <p:nvPr/>
          </p:nvSpPr>
          <p:spPr>
            <a:xfrm>
              <a:off x="5745479" y="4534763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8" name="Google Shape;218;p38"/>
          <p:cNvSpPr txBox="1">
            <a:spLocks noGrp="1"/>
          </p:cNvSpPr>
          <p:nvPr>
            <p:ph type="body" idx="2"/>
          </p:nvPr>
        </p:nvSpPr>
        <p:spPr>
          <a:xfrm>
            <a:off x="6126475" y="1531513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19" name="Google Shape;219;p38"/>
          <p:cNvSpPr txBox="1">
            <a:spLocks noGrp="1"/>
          </p:cNvSpPr>
          <p:nvPr>
            <p:ph type="body" idx="3"/>
          </p:nvPr>
        </p:nvSpPr>
        <p:spPr>
          <a:xfrm>
            <a:off x="6126475" y="2457324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0" name="Google Shape;220;p38"/>
          <p:cNvSpPr txBox="1">
            <a:spLocks noGrp="1"/>
          </p:cNvSpPr>
          <p:nvPr>
            <p:ph type="body" idx="4"/>
          </p:nvPr>
        </p:nvSpPr>
        <p:spPr>
          <a:xfrm>
            <a:off x="6126475" y="3381798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1" name="Google Shape;221;p38"/>
          <p:cNvSpPr txBox="1">
            <a:spLocks noGrp="1"/>
          </p:cNvSpPr>
          <p:nvPr>
            <p:ph type="body" idx="5"/>
          </p:nvPr>
        </p:nvSpPr>
        <p:spPr>
          <a:xfrm>
            <a:off x="6126475" y="4306276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2" name="Google Shape;222;p38"/>
          <p:cNvSpPr txBox="1">
            <a:spLocks noGrp="1"/>
          </p:cNvSpPr>
          <p:nvPr>
            <p:ph type="body" idx="6"/>
          </p:nvPr>
        </p:nvSpPr>
        <p:spPr>
          <a:xfrm>
            <a:off x="6126475" y="5230750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3" name="Google Shape;223;p3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06286577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">
  <p:cSld name="Summary 2 points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" name="Google Shape;225;p3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26" name="Google Shape;226;p39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7" name="Google Shape;227;p39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8" name="Google Shape;228;p39"/>
          <p:cNvSpPr txBox="1">
            <a:spLocks noGrp="1"/>
          </p:cNvSpPr>
          <p:nvPr>
            <p:ph type="body" idx="1"/>
          </p:nvPr>
        </p:nvSpPr>
        <p:spPr>
          <a:xfrm>
            <a:off x="6858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9" name="Google Shape;229;p39"/>
          <p:cNvSpPr txBox="1">
            <a:spLocks noGrp="1"/>
          </p:cNvSpPr>
          <p:nvPr>
            <p:ph type="body" idx="2"/>
          </p:nvPr>
        </p:nvSpPr>
        <p:spPr>
          <a:xfrm>
            <a:off x="6191050" y="160020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0" name="Google Shape;230;p39"/>
          <p:cNvSpPr txBox="1">
            <a:spLocks noGrp="1"/>
          </p:cNvSpPr>
          <p:nvPr>
            <p:ph type="body" idx="3"/>
          </p:nvPr>
        </p:nvSpPr>
        <p:spPr>
          <a:xfrm>
            <a:off x="6191050" y="388395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1" name="Google Shape;231;p39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77243214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 1">
  <p:cSld name="Summary 2 points 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3" name="Google Shape;233;p4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4" name="Google Shape;234;p40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" name="Google Shape;235;p40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6" name="Google Shape;236;p40"/>
          <p:cNvSpPr txBox="1">
            <a:spLocks noGrp="1"/>
          </p:cNvSpPr>
          <p:nvPr>
            <p:ph type="body" idx="1"/>
          </p:nvPr>
        </p:nvSpPr>
        <p:spPr>
          <a:xfrm>
            <a:off x="67056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7" name="Google Shape;237;p40"/>
          <p:cNvSpPr txBox="1">
            <a:spLocks noGrp="1"/>
          </p:cNvSpPr>
          <p:nvPr>
            <p:ph type="body" idx="2"/>
          </p:nvPr>
        </p:nvSpPr>
        <p:spPr>
          <a:xfrm>
            <a:off x="1619050" y="160020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8" name="Google Shape;238;p40"/>
          <p:cNvSpPr txBox="1">
            <a:spLocks noGrp="1"/>
          </p:cNvSpPr>
          <p:nvPr>
            <p:ph type="body" idx="3"/>
          </p:nvPr>
        </p:nvSpPr>
        <p:spPr>
          <a:xfrm>
            <a:off x="1619050" y="388395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9" name="Google Shape;239;p40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408541194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4 points">
  <p:cSld name="Summary 4 points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1" name="Google Shape;241;p41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1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3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2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4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fld id="{00000000-1234-1234-1234-123412341234}" type="slidenum">
                        <a:rPr lang="en-US">
                          <a:solidFill>
                            <a:srgbClr val="FFFFFF"/>
                          </a:solidFill>
                        </a:rPr>
                        <a:t>‹#›</a:t>
                      </a:fld>
                      <a:endParaRPr>
                        <a:solidFill>
                          <a:srgbClr val="FFFFFF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2" name="Google Shape;242;p41"/>
          <p:cNvSpPr txBox="1">
            <a:spLocks noGrp="1"/>
          </p:cNvSpPr>
          <p:nvPr>
            <p:ph type="body" idx="1"/>
          </p:nvPr>
        </p:nvSpPr>
        <p:spPr>
          <a:xfrm>
            <a:off x="236015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3" name="Google Shape;243;p41"/>
          <p:cNvSpPr txBox="1">
            <a:spLocks noGrp="1"/>
          </p:cNvSpPr>
          <p:nvPr>
            <p:ph type="body" idx="2"/>
          </p:nvPr>
        </p:nvSpPr>
        <p:spPr>
          <a:xfrm>
            <a:off x="236015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4" name="Google Shape;244;p41"/>
          <p:cNvSpPr txBox="1">
            <a:spLocks noGrp="1"/>
          </p:cNvSpPr>
          <p:nvPr>
            <p:ph type="body" idx="3"/>
          </p:nvPr>
        </p:nvSpPr>
        <p:spPr>
          <a:xfrm>
            <a:off x="693990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5" name="Google Shape;245;p41"/>
          <p:cNvSpPr txBox="1">
            <a:spLocks noGrp="1"/>
          </p:cNvSpPr>
          <p:nvPr>
            <p:ph type="body" idx="4"/>
          </p:nvPr>
        </p:nvSpPr>
        <p:spPr>
          <a:xfrm>
            <a:off x="693990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6" name="Google Shape;246;p41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7" name="Google Shape;247;p4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48" name="Google Shape;248;p41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8989188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OBJECT_1_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xplain 4 points ">
  <p:cSld name="Explain 4 points 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" name="Google Shape;250;p42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51" name="Google Shape;251;p42"/>
          <p:cNvSpPr txBox="1">
            <a:spLocks noGrp="1"/>
          </p:cNvSpPr>
          <p:nvPr>
            <p:ph type="subTitle" idx="1"/>
          </p:nvPr>
        </p:nvSpPr>
        <p:spPr>
          <a:xfrm>
            <a:off x="13993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42"/>
          <p:cNvSpPr txBox="1">
            <a:spLocks noGrp="1"/>
          </p:cNvSpPr>
          <p:nvPr>
            <p:ph type="body" idx="2"/>
          </p:nvPr>
        </p:nvSpPr>
        <p:spPr>
          <a:xfrm>
            <a:off x="13993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3" name="Google Shape;253;p42"/>
          <p:cNvCxnSpPr/>
          <p:nvPr/>
        </p:nvCxnSpPr>
        <p:spPr>
          <a:xfrm>
            <a:off x="11485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4" name="Google Shape;254;p42"/>
          <p:cNvSpPr txBox="1">
            <a:spLocks noGrp="1"/>
          </p:cNvSpPr>
          <p:nvPr>
            <p:ph type="subTitle" idx="3"/>
          </p:nvPr>
        </p:nvSpPr>
        <p:spPr>
          <a:xfrm>
            <a:off x="13993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42"/>
          <p:cNvSpPr txBox="1">
            <a:spLocks noGrp="1"/>
          </p:cNvSpPr>
          <p:nvPr>
            <p:ph type="body" idx="4"/>
          </p:nvPr>
        </p:nvSpPr>
        <p:spPr>
          <a:xfrm>
            <a:off x="13993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6" name="Google Shape;256;p42"/>
          <p:cNvCxnSpPr/>
          <p:nvPr/>
        </p:nvCxnSpPr>
        <p:spPr>
          <a:xfrm>
            <a:off x="11485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7" name="Google Shape;257;p42"/>
          <p:cNvSpPr txBox="1">
            <a:spLocks noGrp="1"/>
          </p:cNvSpPr>
          <p:nvPr>
            <p:ph type="subTitle" idx="5"/>
          </p:nvPr>
        </p:nvSpPr>
        <p:spPr>
          <a:xfrm>
            <a:off x="64099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42"/>
          <p:cNvSpPr txBox="1">
            <a:spLocks noGrp="1"/>
          </p:cNvSpPr>
          <p:nvPr>
            <p:ph type="body" idx="6"/>
          </p:nvPr>
        </p:nvSpPr>
        <p:spPr>
          <a:xfrm>
            <a:off x="64099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9" name="Google Shape;259;p42"/>
          <p:cNvCxnSpPr/>
          <p:nvPr/>
        </p:nvCxnSpPr>
        <p:spPr>
          <a:xfrm>
            <a:off x="61591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0" name="Google Shape;260;p42"/>
          <p:cNvSpPr txBox="1">
            <a:spLocks noGrp="1"/>
          </p:cNvSpPr>
          <p:nvPr>
            <p:ph type="subTitle" idx="7"/>
          </p:nvPr>
        </p:nvSpPr>
        <p:spPr>
          <a:xfrm>
            <a:off x="64099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42"/>
          <p:cNvSpPr txBox="1">
            <a:spLocks noGrp="1"/>
          </p:cNvSpPr>
          <p:nvPr>
            <p:ph type="body" idx="8"/>
          </p:nvPr>
        </p:nvSpPr>
        <p:spPr>
          <a:xfrm>
            <a:off x="64099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62" name="Google Shape;262;p42"/>
          <p:cNvCxnSpPr/>
          <p:nvPr/>
        </p:nvCxnSpPr>
        <p:spPr>
          <a:xfrm>
            <a:off x="61591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3" name="Google Shape;263;p42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64" name="Google Shape;264;p42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5" name="Google Shape;265;p42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12264208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raph Layout">
  <p:cSld name="Graph Layout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44"/>
          <p:cNvSpPr/>
          <p:nvPr/>
        </p:nvSpPr>
        <p:spPr>
          <a:xfrm>
            <a:off x="8136663" y="0"/>
            <a:ext cx="4053207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6" name="Google Shape;276;p44"/>
          <p:cNvSpPr txBox="1">
            <a:spLocks noGrp="1"/>
          </p:cNvSpPr>
          <p:nvPr>
            <p:ph type="subTitle" idx="1"/>
          </p:nvPr>
        </p:nvSpPr>
        <p:spPr>
          <a:xfrm>
            <a:off x="685793" y="1213675"/>
            <a:ext cx="70131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77" name="Google Shape;277;p44"/>
          <p:cNvSpPr txBox="1">
            <a:spLocks noGrp="1"/>
          </p:cNvSpPr>
          <p:nvPr>
            <p:ph type="body" idx="2"/>
          </p:nvPr>
        </p:nvSpPr>
        <p:spPr>
          <a:xfrm>
            <a:off x="685800" y="6025775"/>
            <a:ext cx="70131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9pPr>
          </a:lstStyle>
          <a:p>
            <a:endParaRPr/>
          </a:p>
        </p:txBody>
      </p:sp>
      <p:sp>
        <p:nvSpPr>
          <p:cNvPr id="278" name="Google Shape;278;p44"/>
          <p:cNvSpPr txBox="1">
            <a:spLocks noGrp="1"/>
          </p:cNvSpPr>
          <p:nvPr>
            <p:ph type="subTitle" idx="3"/>
          </p:nvPr>
        </p:nvSpPr>
        <p:spPr>
          <a:xfrm>
            <a:off x="8561475" y="4126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79" name="Google Shape;279;p44"/>
          <p:cNvSpPr txBox="1">
            <a:spLocks noGrp="1"/>
          </p:cNvSpPr>
          <p:nvPr>
            <p:ph type="body" idx="4"/>
          </p:nvPr>
        </p:nvSpPr>
        <p:spPr>
          <a:xfrm>
            <a:off x="8561475" y="14812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0" name="Google Shape;280;p44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81" name="Google Shape;281;p4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0131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2" name="Google Shape;282;p44"/>
          <p:cNvSpPr txBox="1">
            <a:spLocks noGrp="1"/>
          </p:cNvSpPr>
          <p:nvPr>
            <p:ph type="subTitle" idx="5"/>
          </p:nvPr>
        </p:nvSpPr>
        <p:spPr>
          <a:xfrm>
            <a:off x="8561475" y="34822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44"/>
          <p:cNvSpPr txBox="1">
            <a:spLocks noGrp="1"/>
          </p:cNvSpPr>
          <p:nvPr>
            <p:ph type="body" idx="6"/>
          </p:nvPr>
        </p:nvSpPr>
        <p:spPr>
          <a:xfrm>
            <a:off x="8561475" y="45508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4657002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Subsection">
  <p:cSld name="Appendix - Subsection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46"/>
          <p:cNvSpPr/>
          <p:nvPr/>
        </p:nvSpPr>
        <p:spPr>
          <a:xfrm>
            <a:off x="685800" y="685800"/>
            <a:ext cx="10818495" cy="54864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" name="Google Shape;291;p46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2" name="Google Shape;292;p46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3" name="Google Shape;293;p46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53298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794650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Title &amp; Content">
  <p:cSld name="Appendix - Title &amp; Content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5" name="Google Shape;295;p4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96" name="Google Shape;296;p4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7" name="Google Shape;297;p47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8" name="Google Shape;298;p4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9" name="Google Shape;299;p4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76883757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Compare">
  <p:cSld name="Appendix - Compare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1" name="Google Shape;301;p4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02" name="Google Shape;302;p4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3" name="Google Shape;303;p48"/>
          <p:cNvSpPr txBox="1">
            <a:spLocks noGrp="1"/>
          </p:cNvSpPr>
          <p:nvPr>
            <p:ph type="body" idx="1"/>
          </p:nvPr>
        </p:nvSpPr>
        <p:spPr>
          <a:xfrm>
            <a:off x="6858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4" name="Google Shape;304;p4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5" name="Google Shape;305;p48"/>
          <p:cNvSpPr txBox="1">
            <a:spLocks noGrp="1"/>
          </p:cNvSpPr>
          <p:nvPr>
            <p:ph type="body" idx="2"/>
          </p:nvPr>
        </p:nvSpPr>
        <p:spPr>
          <a:xfrm>
            <a:off x="64140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6" name="Google Shape;306;p48"/>
          <p:cNvSpPr txBox="1">
            <a:spLocks noGrp="1"/>
          </p:cNvSpPr>
          <p:nvPr>
            <p:ph type="title" idx="3"/>
          </p:nvPr>
        </p:nvSpPr>
        <p:spPr>
          <a:xfrm>
            <a:off x="64140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7" name="Google Shape;307;p4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68492444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49"/>
          <p:cNvSpPr txBox="1">
            <a:spLocks noGrp="1"/>
          </p:cNvSpPr>
          <p:nvPr>
            <p:ph type="sldNum" idx="12"/>
          </p:nvPr>
        </p:nvSpPr>
        <p:spPr>
          <a:xfrm>
            <a:off x="8615362" y="607218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0" name="Google Shape;310;p49"/>
          <p:cNvSpPr/>
          <p:nvPr/>
        </p:nvSpPr>
        <p:spPr>
          <a:xfrm>
            <a:off x="-17350" y="5833650"/>
            <a:ext cx="12209400" cy="10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310843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bg>
      <p:bgPr>
        <a:solidFill>
          <a:schemeClr val="lt1"/>
        </a:solidFill>
        <a:effectLst/>
      </p:bgPr>
    </p:bg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5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51"/>
          <p:cNvSpPr txBox="1">
            <a:spLocks noGrp="1"/>
          </p:cNvSpPr>
          <p:nvPr>
            <p:ph type="body" idx="1"/>
          </p:nvPr>
        </p:nvSpPr>
        <p:spPr>
          <a:xfrm>
            <a:off x="838200" y="885600"/>
            <a:ext cx="10515600" cy="50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457200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034262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>
  <p:cSld name="Blank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458133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4" name="Google Shape;1404;p232"/>
          <p:cNvPicPr preferRelativeResize="0"/>
          <p:nvPr/>
        </p:nvPicPr>
        <p:blipFill rotWithShape="1">
          <a:blip r:embed="rId2">
            <a:alphaModFix/>
          </a:blip>
          <a:srcRect t="10428" b="5197"/>
          <a:stretch/>
        </p:blipFill>
        <p:spPr>
          <a:xfrm>
            <a:off x="0" y="0"/>
            <a:ext cx="1219200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5" name="Google Shape;1405;p232"/>
          <p:cNvSpPr/>
          <p:nvPr/>
        </p:nvSpPr>
        <p:spPr>
          <a:xfrm>
            <a:off x="6837400" y="2871475"/>
            <a:ext cx="4795500" cy="3986400"/>
          </a:xfrm>
          <a:prstGeom prst="rect">
            <a:avLst/>
          </a:prstGeom>
          <a:solidFill>
            <a:srgbClr val="0051BC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232"/>
          <p:cNvSpPr txBox="1"/>
          <p:nvPr/>
        </p:nvSpPr>
        <p:spPr>
          <a:xfrm>
            <a:off x="7281700" y="3500375"/>
            <a:ext cx="3906900" cy="10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If you’d like to chat </a:t>
            </a:r>
            <a:endParaRPr sz="2400" dirty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27873009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: BULLETS_P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78223F0-58E1-634F-AE53-B654D3201F9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13051" y="366595"/>
            <a:ext cx="10327789" cy="1146116"/>
          </a:xfrm>
          <a:prstGeom prst="rect">
            <a:avLst/>
          </a:prstGeom>
        </p:spPr>
        <p:txBody>
          <a:bodyPr lIns="0" tIns="45720" rIns="0" bIns="182880"/>
          <a:lstStyle>
            <a:lvl1pPr marL="0" indent="0">
              <a:lnSpc>
                <a:spcPts val="3500"/>
              </a:lnSpc>
              <a:spcBef>
                <a:spcPts val="0"/>
              </a:spcBef>
              <a:spcAft>
                <a:spcPts val="0"/>
              </a:spcAft>
              <a:buNone/>
              <a:defRPr sz="2900" b="1" baseline="0">
                <a:solidFill>
                  <a:srgbClr val="2A2C2C"/>
                </a:solidFill>
              </a:defRPr>
            </a:lvl1pPr>
            <a:lvl2pPr marL="485815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2pPr>
            <a:lvl3pPr marL="971630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3pPr>
            <a:lvl4pPr marL="1457446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4pPr>
            <a:lvl5pPr marL="1943261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5pPr>
          </a:lstStyle>
          <a:p>
            <a:pPr lvl="0"/>
            <a:r>
              <a:rPr lang="en-US" dirty="0"/>
              <a:t>Page title can be light or bold as long as consistent throughout.</a:t>
            </a:r>
            <a:br>
              <a:rPr lang="en-US" dirty="0"/>
            </a:br>
            <a:r>
              <a:rPr lang="en-US" dirty="0"/>
              <a:t>Maximum 2 lines please. 29pt(35pt)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8BAACD6-5233-1645-8BEF-8DE02F6B91F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20" y="1731963"/>
            <a:ext cx="10631321" cy="4427537"/>
          </a:xfrm>
          <a:prstGeom prst="rect">
            <a:avLst/>
          </a:prstGeom>
        </p:spPr>
        <p:txBody>
          <a:bodyPr lIns="0" tIns="0" rIns="0" bIns="182880"/>
          <a:lstStyle>
            <a:lvl1pPr marL="292093" indent="-292093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50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1pPr>
            <a:lvl2pPr marL="625459" indent="-301618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75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2pPr>
            <a:lvl3pPr marL="858817" indent="-298443" defTabSz="369879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65000"/>
                </a:schemeClr>
              </a:buClr>
              <a:buSzPct val="90000"/>
              <a:buFont typeface="Lucida Grande"/>
              <a:buChar char="−"/>
              <a:tabLst/>
              <a:defRPr sz="3000" baseline="0">
                <a:solidFill>
                  <a:srgbClr val="2A2C2C"/>
                </a:solidFill>
              </a:defRPr>
            </a:lvl3pPr>
            <a:lvl4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4pPr>
            <a:lvl5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Bullets—Level 1, black square—30pt(35pt)</a:t>
            </a:r>
          </a:p>
          <a:p>
            <a:pPr lvl="1"/>
            <a:r>
              <a:rPr lang="en-US" dirty="0"/>
              <a:t>Bullets—Level 2, grey square </a:t>
            </a:r>
          </a:p>
        </p:txBody>
      </p:sp>
      <p:pic>
        <p:nvPicPr>
          <p:cNvPr id="8" name="Picture 7" descr="MstarRGB123.jpg">
            <a:extLst>
              <a:ext uri="{FF2B5EF4-FFF2-40B4-BE49-F238E27FC236}">
                <a16:creationId xmlns:a16="http://schemas.microsoft.com/office/drawing/2014/main" id="{41B44502-0B87-42F9-9305-531BDF6976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078"/>
          <a:stretch/>
        </p:blipFill>
        <p:spPr bwMode="auto">
          <a:xfrm>
            <a:off x="10018645" y="6259909"/>
            <a:ext cx="1687691" cy="445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772689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  <p15:guide id="6" orient="horz" pos="4008">
          <p15:clr>
            <a:srgbClr val="FBAE40"/>
          </p15:clr>
        </p15:guide>
        <p15:guide id="7" pos="575">
          <p15:clr>
            <a:srgbClr val="FBAE40"/>
          </p15:clr>
        </p15:guide>
        <p15:guide id="8" pos="7079">
          <p15:clr>
            <a:srgbClr val="FBAE40"/>
          </p15:clr>
        </p15:guide>
        <p15:guide id="9" orient="horz" pos="1008">
          <p15:clr>
            <a:srgbClr val="FBAE40"/>
          </p15:clr>
        </p15:guide>
        <p15:guide id="10" pos="283">
          <p15:clr>
            <a:srgbClr val="FBAE40"/>
          </p15:clr>
        </p15:guide>
        <p15:guide id="11" pos="6891">
          <p15:clr>
            <a:srgbClr val="FBAE40"/>
          </p15:clr>
        </p15:guide>
        <p15:guide id="12" pos="775">
          <p15:clr>
            <a:srgbClr val="FBAE40"/>
          </p15:clr>
        </p15:guide>
        <p15:guide id="13" orient="horz" pos="216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 Only_1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0" name="Google Shape;100;p2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Google Shape;101;p20"/>
          <p:cNvSpPr txBox="1">
            <a:spLocks noGrp="1"/>
          </p:cNvSpPr>
          <p:nvPr>
            <p:ph type="title"/>
          </p:nvPr>
        </p:nvSpPr>
        <p:spPr>
          <a:xfrm>
            <a:off x="995000" y="2217900"/>
            <a:ext cx="5311200" cy="18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 i="0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2" name="Google Shape;102;p20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" name="Google Shape;103;p20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Agriculture)" type="obj">
  <p:cSld name="Main Section Layout (Agriculture)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" name="Google Shape;12;p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915059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Merchants &amp; Fishing)">
  <p:cSld name="Main Section Layout (Merchants &amp; Fishing)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 rotWithShape="1">
          <a:blip r:embed="rId2">
            <a:alphaModFix/>
          </a:blip>
          <a:srcRect t="3961" b="12118"/>
          <a:stretch/>
        </p:blipFill>
        <p:spPr>
          <a:xfrm>
            <a:off x="-53500" y="0"/>
            <a:ext cx="12287251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969689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Landscape)">
  <p:cSld name="Main Section Layout (Landscape)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 rotWithShape="1">
          <a:blip r:embed="rId2">
            <a:alphaModFix/>
          </a:blip>
          <a:srcRect b="15476"/>
          <a:stretch/>
        </p:blipFill>
        <p:spPr>
          <a:xfrm>
            <a:off x="-76200" y="-76050"/>
            <a:ext cx="12306302" cy="693405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918863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1)">
  <p:cSld name="Main Section Layout (Neutral 1)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0;p6"/>
          <p:cNvPicPr preferRelativeResize="0"/>
          <p:nvPr/>
        </p:nvPicPr>
        <p:blipFill rotWithShape="1">
          <a:blip r:embed="rId2">
            <a:alphaModFix/>
          </a:blip>
          <a:srcRect b="1562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Google Shape;31;p6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" name="Google Shape;32;p6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02296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2)">
  <p:cSld name="Main Section Layout (Neutral 2)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7"/>
          <p:cNvPicPr preferRelativeResize="0"/>
          <p:nvPr/>
        </p:nvPicPr>
        <p:blipFill rotWithShape="1">
          <a:blip r:embed="rId2">
            <a:alphaModFix/>
          </a:blip>
          <a:srcRect t="4967" b="10701"/>
          <a:stretch/>
        </p:blipFill>
        <p:spPr>
          <a:xfrm>
            <a:off x="-5875" y="0"/>
            <a:ext cx="12197881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7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7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808682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">
  <p:cSld name="Main Section Layout (Neutral 3)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8"/>
          <p:cNvPicPr preferRelativeResize="0"/>
          <p:nvPr/>
        </p:nvPicPr>
        <p:blipFill rotWithShape="1">
          <a:blip r:embed="rId2">
            <a:alphaModFix/>
          </a:blip>
          <a:srcRect t="5627" b="9998"/>
          <a:stretch/>
        </p:blipFill>
        <p:spPr>
          <a:xfrm>
            <a:off x="0" y="0"/>
            <a:ext cx="1219199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330488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">
  <p:cSld name="Main Section Layout (Neutral 3) 1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887" y="0"/>
            <a:ext cx="12192003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44365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">
  <p:cSld name="Main Section Layout (Neutral 3) 1 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10"/>
          <p:cNvPicPr preferRelativeResize="0"/>
          <p:nvPr/>
        </p:nvPicPr>
        <p:blipFill rotWithShape="1">
          <a:blip r:embed="rId2">
            <a:alphaModFix/>
          </a:blip>
          <a:srcRect l="2901" t="1765" r="2910" b="1774"/>
          <a:stretch/>
        </p:blipFill>
        <p:spPr>
          <a:xfrm>
            <a:off x="0" y="0"/>
            <a:ext cx="12191998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10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10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802345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">
  <p:cSld name="Main Section Layout (Neutral 3) 1 1 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/>
          </a:blip>
          <a:srcRect t="4963" b="20620"/>
          <a:stretch/>
        </p:blipFill>
        <p:spPr>
          <a:xfrm>
            <a:off x="-47475" y="0"/>
            <a:ext cx="12287099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Google Shape;56;p1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" name="Google Shape;57;p11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108754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 1">
  <p:cSld name="Main Section Layout (Neutral 3) 1 1 1 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Google Shape;60;p12"/>
          <p:cNvPicPr preferRelativeResize="0"/>
          <p:nvPr/>
        </p:nvPicPr>
        <p:blipFill rotWithShape="1">
          <a:blip r:embed="rId2">
            <a:alphaModFix/>
          </a:blip>
          <a:srcRect b="16317"/>
          <a:stretch/>
        </p:blipFill>
        <p:spPr>
          <a:xfrm>
            <a:off x="0" y="0"/>
            <a:ext cx="12292980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1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1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3" name="Google Shape;63;p1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87896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Finance &amp; Merchants">
  <p:cSld name="CUSTOM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" name="Google Shape;105;p21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6" name="Google Shape;106;p2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" name="Google Shape;107;p21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09" name="Google Shape;109;p21"/>
          <p:cNvPicPr preferRelativeResize="0"/>
          <p:nvPr/>
        </p:nvPicPr>
        <p:blipFill rotWithShape="1">
          <a:blip r:embed="rId2">
            <a:alphaModFix/>
          </a:blip>
          <a:srcRect l="37614" t="1913" r="16748" b="1932"/>
          <a:stretch/>
        </p:blipFill>
        <p:spPr>
          <a:xfrm>
            <a:off x="7620000" y="762000"/>
            <a:ext cx="3798226" cy="53355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4)">
  <p:cSld name="Main Section Layout (Neutral 4)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13"/>
          <p:cNvPicPr preferRelativeResize="0"/>
          <p:nvPr/>
        </p:nvPicPr>
        <p:blipFill rotWithShape="1">
          <a:blip r:embed="rId2">
            <a:alphaModFix/>
          </a:blip>
          <a:srcRect l="8491" b="20879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" name="Google Shape;66;p1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325278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5)">
  <p:cSld name="Main Section Layout (Neutral 5)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4"/>
          <p:cNvPicPr preferRelativeResize="0"/>
          <p:nvPr/>
        </p:nvPicPr>
        <p:blipFill rotWithShape="1">
          <a:blip r:embed="rId2">
            <a:alphaModFix/>
          </a:blip>
          <a:srcRect l="15526"/>
          <a:stretch/>
        </p:blipFill>
        <p:spPr>
          <a:xfrm rot="-5400000">
            <a:off x="2667000" y="-2667000"/>
            <a:ext cx="6877050" cy="12211050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616555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" name="Google Shape;75;p1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78" name="Google Shape;7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5719308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2)">
  <p:cSld name="Title (Option 2)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" name="Google Shape;80;p16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1" name="Google Shape;81;p16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3" name="Google Shape;8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1789786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3)">
  <p:cSld name="Title (Option 3)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Google Shape;85;p17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6" name="Google Shape;86;p17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8" name="Google Shape;88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4941264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18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" name="Google Shape;92;p18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760794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10279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0" name="Google Shape;100;p2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Google Shape;101;p20"/>
          <p:cNvSpPr txBox="1">
            <a:spLocks noGrp="1"/>
          </p:cNvSpPr>
          <p:nvPr>
            <p:ph type="title"/>
          </p:nvPr>
        </p:nvSpPr>
        <p:spPr>
          <a:xfrm>
            <a:off x="995000" y="2217900"/>
            <a:ext cx="5311200" cy="18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 i="0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Muli"/>
              <a:buNone/>
              <a:defRPr sz="36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2" name="Google Shape;102;p20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" name="Google Shape;103;p20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565291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Finance &amp; Merchants">
  <p:cSld name="Sub-Section Layout: Finance &amp; Merchants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" name="Google Shape;105;p21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6" name="Google Shape;106;p2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" name="Google Shape;107;p21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09" name="Google Shape;109;p21"/>
          <p:cNvPicPr preferRelativeResize="0"/>
          <p:nvPr/>
        </p:nvPicPr>
        <p:blipFill rotWithShape="1">
          <a:blip r:embed="rId2">
            <a:alphaModFix/>
          </a:blip>
          <a:srcRect l="37614" t="1913" r="16748" b="1932"/>
          <a:stretch/>
        </p:blipFill>
        <p:spPr>
          <a:xfrm>
            <a:off x="7620000" y="762000"/>
            <a:ext cx="3798226" cy="533552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92933021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Agriculture">
  <p:cSld name="Sub-Section Layout: Agriculture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" name="Google Shape;111;p22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2" name="Google Shape;112;p2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22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14" name="Google Shape;114;p22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15" name="Google Shape;115;p22"/>
          <p:cNvPicPr preferRelativeResize="0"/>
          <p:nvPr/>
        </p:nvPicPr>
        <p:blipFill rotWithShape="1">
          <a:blip r:embed="rId2">
            <a:alphaModFix/>
          </a:blip>
          <a:srcRect l="25275" r="27454" b="29"/>
          <a:stretch/>
        </p:blipFill>
        <p:spPr>
          <a:xfrm>
            <a:off x="7631775" y="762000"/>
            <a:ext cx="3798225" cy="533400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971572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Merchants &amp; Fishing)">
  <p:cSld name="OBJECT_2_2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 rotWithShape="1">
          <a:blip r:embed="rId2">
            <a:alphaModFix/>
          </a:blip>
          <a:srcRect t="3961" b="12118"/>
          <a:stretch/>
        </p:blipFill>
        <p:spPr>
          <a:xfrm>
            <a:off x="-53500" y="0"/>
            <a:ext cx="12287251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Agriculture">
  <p:cSld name="CUSTOM_6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" name="Google Shape;111;p22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2" name="Google Shape;112;p2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22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14" name="Google Shape;114;p22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115" name="Google Shape;115;p22"/>
          <p:cNvPicPr preferRelativeResize="0"/>
          <p:nvPr/>
        </p:nvPicPr>
        <p:blipFill rotWithShape="1">
          <a:blip r:embed="rId2">
            <a:alphaModFix/>
          </a:blip>
          <a:srcRect l="25275" r="27454" b="29"/>
          <a:stretch/>
        </p:blipFill>
        <p:spPr>
          <a:xfrm>
            <a:off x="7631775" y="762000"/>
            <a:ext cx="3798225" cy="53340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Education">
  <p:cSld name="Sub-Section Layout: Education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" name="Google Shape;117;p23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8" name="Google Shape;118;p2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119" name="Google Shape;119;p23"/>
          <p:cNvPicPr preferRelativeResize="0"/>
          <p:nvPr/>
        </p:nvPicPr>
        <p:blipFill rotWithShape="1">
          <a:blip r:embed="rId2">
            <a:alphaModFix/>
          </a:blip>
          <a:srcRect l="20909" r="31634"/>
          <a:stretch/>
        </p:blipFill>
        <p:spPr>
          <a:xfrm>
            <a:off x="7631775" y="762000"/>
            <a:ext cx="3798226" cy="5335526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Google Shape;120;p23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21" name="Google Shape;121;p23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7135769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 1">
  <p:cSld name="Sub-Section Layout 1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" name="Google Shape;129;p2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0" name="Google Shape;130;p2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25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2" name="Google Shape;132;p25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33" name="Google Shape;133;p25"/>
          <p:cNvGraphicFramePr/>
          <p:nvPr/>
        </p:nvGraphicFramePr>
        <p:xfrm>
          <a:off x="-5887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972396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, Content &amp; Image">
  <p:cSld name="Title, Content &amp; Imag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5" name="Google Shape;135;p2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6" name="Google Shape;136;p26"/>
          <p:cNvSpPr txBox="1">
            <a:spLocks noGrp="1"/>
          </p:cNvSpPr>
          <p:nvPr>
            <p:ph type="title"/>
          </p:nvPr>
        </p:nvSpPr>
        <p:spPr>
          <a:xfrm>
            <a:off x="673100" y="886729"/>
            <a:ext cx="3883200" cy="10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000" b="0" i="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6"/>
          <p:cNvSpPr txBox="1">
            <a:spLocks noGrp="1"/>
          </p:cNvSpPr>
          <p:nvPr>
            <p:ph type="subTitle" idx="1"/>
          </p:nvPr>
        </p:nvSpPr>
        <p:spPr>
          <a:xfrm>
            <a:off x="673110" y="2133560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6"/>
          <p:cNvSpPr txBox="1">
            <a:spLocks noGrp="1"/>
          </p:cNvSpPr>
          <p:nvPr>
            <p:ph type="body" idx="2"/>
          </p:nvPr>
        </p:nvSpPr>
        <p:spPr>
          <a:xfrm>
            <a:off x="673110" y="2744960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pic>
        <p:nvPicPr>
          <p:cNvPr id="139" name="Google Shape;139;p26"/>
          <p:cNvPicPr preferRelativeResize="0"/>
          <p:nvPr/>
        </p:nvPicPr>
        <p:blipFill rotWithShape="1">
          <a:blip r:embed="rId2">
            <a:alphaModFix/>
          </a:blip>
          <a:srcRect l="17331" t="563" r="16744" b="563"/>
          <a:stretch/>
        </p:blipFill>
        <p:spPr>
          <a:xfrm>
            <a:off x="6096000" y="762000"/>
            <a:ext cx="5333999" cy="533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26"/>
          <p:cNvSpPr txBox="1">
            <a:spLocks noGrp="1"/>
          </p:cNvSpPr>
          <p:nvPr>
            <p:ph type="sldNum" idx="12"/>
          </p:nvPr>
        </p:nvSpPr>
        <p:spPr>
          <a:xfrm>
            <a:off x="10668000" y="6307875"/>
            <a:ext cx="762000" cy="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>
                <a:solidFill>
                  <a:srgbClr val="FFFFFF"/>
                </a:solidFill>
              </a:defRPr>
            </a:lvl1pPr>
            <a:lvl2pPr lvl="1" algn="ctr">
              <a:buNone/>
              <a:defRPr>
                <a:solidFill>
                  <a:srgbClr val="FFFFFF"/>
                </a:solidFill>
              </a:defRPr>
            </a:lvl2pPr>
            <a:lvl3pPr lvl="2" algn="ctr">
              <a:buNone/>
              <a:defRPr>
                <a:solidFill>
                  <a:srgbClr val="FFFFFF"/>
                </a:solidFill>
              </a:defRPr>
            </a:lvl3pPr>
            <a:lvl4pPr lvl="3" algn="ctr">
              <a:buNone/>
              <a:defRPr>
                <a:solidFill>
                  <a:srgbClr val="FFFFFF"/>
                </a:solidFill>
              </a:defRPr>
            </a:lvl4pPr>
            <a:lvl5pPr lvl="4" algn="ctr">
              <a:buNone/>
              <a:defRPr>
                <a:solidFill>
                  <a:srgbClr val="FFFFFF"/>
                </a:solidFill>
              </a:defRPr>
            </a:lvl5pPr>
            <a:lvl6pPr lvl="5" algn="ctr">
              <a:buNone/>
              <a:defRPr>
                <a:solidFill>
                  <a:srgbClr val="FFFFFF"/>
                </a:solidFill>
              </a:defRPr>
            </a:lvl6pPr>
            <a:lvl7pPr lvl="6" algn="ctr">
              <a:buNone/>
              <a:defRPr>
                <a:solidFill>
                  <a:srgbClr val="FFFFFF"/>
                </a:solidFill>
              </a:defRPr>
            </a:lvl7pPr>
            <a:lvl8pPr lvl="7" algn="ctr">
              <a:buNone/>
              <a:defRPr>
                <a:solidFill>
                  <a:srgbClr val="FFFFFF"/>
                </a:solidFill>
              </a:defRPr>
            </a:lvl8pPr>
            <a:lvl9pPr lvl="8" algn="ctr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8624787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&amp; Image">
  <p:cSld name="Quote &amp; Image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142;p27"/>
          <p:cNvPicPr preferRelativeResize="0"/>
          <p:nvPr/>
        </p:nvPicPr>
        <p:blipFill rotWithShape="1">
          <a:blip r:embed="rId2">
            <a:alphaModFix/>
          </a:blip>
          <a:srcRect l="616" t="5122" r="-9" b="10489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43" name="Google Shape;143;p2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744650" y="1994150"/>
            <a:ext cx="5351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45" name="Google Shape;145;p27"/>
          <p:cNvSpPr/>
          <p:nvPr/>
        </p:nvSpPr>
        <p:spPr>
          <a:xfrm>
            <a:off x="744650" y="1559700"/>
            <a:ext cx="757295" cy="12344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27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7" name="Google Shape;147;p27"/>
          <p:cNvSpPr txBox="1">
            <a:spLocks noGrp="1"/>
          </p:cNvSpPr>
          <p:nvPr>
            <p:ph type="subTitle" idx="1"/>
          </p:nvPr>
        </p:nvSpPr>
        <p:spPr>
          <a:xfrm>
            <a:off x="74465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158759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1">
  <p:cSld name="Section Statement 1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9" name="Google Shape;149;p2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0" name="Google Shape;150;p28"/>
          <p:cNvSpPr txBox="1">
            <a:spLocks noGrp="1"/>
          </p:cNvSpPr>
          <p:nvPr>
            <p:ph type="sldNum" idx="12"/>
          </p:nvPr>
        </p:nvSpPr>
        <p:spPr>
          <a:xfrm>
            <a:off x="10668000" y="6320500"/>
            <a:ext cx="741600" cy="2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/>
          </p:nvPr>
        </p:nvSpPr>
        <p:spPr>
          <a:xfrm>
            <a:off x="766100" y="2144175"/>
            <a:ext cx="5389200" cy="24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1"/>
          </p:nvPr>
        </p:nvSpPr>
        <p:spPr>
          <a:xfrm>
            <a:off x="766100" y="4816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35804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a">
  <p:cSld name="Section Statement 2a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9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55" name="Google Shape;155;p2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6" name="Google Shape;156;p29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7" name="Google Shape;157;p29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344638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b">
  <p:cSld name="Section Statement 2b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0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60" name="Google Shape;160;p3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1" name="Google Shape;161;p30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2" name="Google Shape;162;p30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12765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3">
  <p:cSld name="Section Statement 3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1"/>
          <p:cNvSpPr/>
          <p:nvPr/>
        </p:nvSpPr>
        <p:spPr>
          <a:xfrm>
            <a:off x="0" y="0"/>
            <a:ext cx="12190095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5" name="Google Shape;165;p31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67" name="Google Shape;167;p31"/>
          <p:cNvGraphicFramePr/>
          <p:nvPr/>
        </p:nvGraphicFramePr>
        <p:xfrm>
          <a:off x="-95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34724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4">
  <p:cSld name="Section Statement 4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32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" name="Google Shape;170;p32"/>
          <p:cNvSpPr txBox="1">
            <a:spLocks noGrp="1"/>
          </p:cNvSpPr>
          <p:nvPr>
            <p:ph type="subTitle" idx="1"/>
          </p:nvPr>
        </p:nvSpPr>
        <p:spPr>
          <a:xfrm>
            <a:off x="1069001" y="42507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2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13364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5 1">
  <p:cSld name="Section Statement 5 1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4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77" name="Google Shape;177;p34"/>
          <p:cNvSpPr txBox="1">
            <a:spLocks noGrp="1"/>
          </p:cNvSpPr>
          <p:nvPr>
            <p:ph type="subTitle" idx="1"/>
          </p:nvPr>
        </p:nvSpPr>
        <p:spPr>
          <a:xfrm>
            <a:off x="1069001" y="41745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aphicFrame>
        <p:nvGraphicFramePr>
          <p:cNvPr id="178" name="Google Shape;178;p34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9" name="Google Shape;179;p34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52133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: Education">
  <p:cSld name="CUSTOM_6_1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" name="Google Shape;117;p23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18" name="Google Shape;118;p2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119" name="Google Shape;119;p23"/>
          <p:cNvPicPr preferRelativeResize="0"/>
          <p:nvPr/>
        </p:nvPicPr>
        <p:blipFill rotWithShape="1">
          <a:blip r:embed="rId2">
            <a:alphaModFix/>
          </a:blip>
          <a:srcRect l="20909" r="31634"/>
          <a:stretch/>
        </p:blipFill>
        <p:spPr>
          <a:xfrm>
            <a:off x="7631775" y="762000"/>
            <a:ext cx="3798226" cy="5335526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Google Shape;120;p23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21" name="Google Shape;121;p23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1" name="Google Shape;181;p3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82" name="Google Shape;182;p35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3" name="Google Shape;183;p3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84" name="Google Shape;184;p35"/>
          <p:cNvSpPr txBox="1"/>
          <p:nvPr/>
        </p:nvSpPr>
        <p:spPr>
          <a:xfrm>
            <a:off x="685800" y="6351578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10971884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2" name="Google Shape;192;p3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3" name="Google Shape;193;p3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" name="Google Shape;194;p37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5" name="Google Shape;195;p37"/>
          <p:cNvSpPr txBox="1">
            <a:spLocks noGrp="1"/>
          </p:cNvSpPr>
          <p:nvPr>
            <p:ph type="body" idx="2"/>
          </p:nvPr>
        </p:nvSpPr>
        <p:spPr>
          <a:xfrm>
            <a:off x="66294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6" name="Google Shape;196;p3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7" name="Google Shape;197;p3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3154732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 bullets">
  <p:cSld name="5 bulle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9" name="Google Shape;199;p3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00" name="Google Shape;200;p3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" name="Google Shape;201;p38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02" name="Google Shape;202;p3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grpSp>
        <p:nvGrpSpPr>
          <p:cNvPr id="203" name="Google Shape;203;p38"/>
          <p:cNvGrpSpPr/>
          <p:nvPr/>
        </p:nvGrpSpPr>
        <p:grpSpPr>
          <a:xfrm>
            <a:off x="6126479" y="1446441"/>
            <a:ext cx="5302980" cy="623700"/>
            <a:chOff x="5745479" y="1446441"/>
            <a:chExt cx="5302980" cy="623700"/>
          </a:xfrm>
        </p:grpSpPr>
        <p:sp>
          <p:nvSpPr>
            <p:cNvPr id="204" name="Google Shape;204;p38"/>
            <p:cNvSpPr txBox="1"/>
            <p:nvPr/>
          </p:nvSpPr>
          <p:spPr>
            <a:xfrm>
              <a:off x="5775959" y="1446441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5" name="Google Shape;205;p38"/>
            <p:cNvSpPr/>
            <p:nvPr/>
          </p:nvSpPr>
          <p:spPr>
            <a:xfrm>
              <a:off x="5745479" y="1446441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" name="Google Shape;206;p38"/>
          <p:cNvGrpSpPr/>
          <p:nvPr/>
        </p:nvGrpSpPr>
        <p:grpSpPr>
          <a:xfrm>
            <a:off x="6126479" y="2370921"/>
            <a:ext cx="5302980" cy="623700"/>
            <a:chOff x="5745479" y="2218524"/>
            <a:chExt cx="5302980" cy="623700"/>
          </a:xfrm>
        </p:grpSpPr>
        <p:sp>
          <p:nvSpPr>
            <p:cNvPr id="207" name="Google Shape;207;p38"/>
            <p:cNvSpPr txBox="1"/>
            <p:nvPr/>
          </p:nvSpPr>
          <p:spPr>
            <a:xfrm>
              <a:off x="5775959" y="2218524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8" name="Google Shape;208;p38"/>
            <p:cNvSpPr/>
            <p:nvPr/>
          </p:nvSpPr>
          <p:spPr>
            <a:xfrm>
              <a:off x="5745479" y="2218524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9" name="Google Shape;209;p38"/>
          <p:cNvGrpSpPr/>
          <p:nvPr/>
        </p:nvGrpSpPr>
        <p:grpSpPr>
          <a:xfrm>
            <a:off x="6126479" y="3295402"/>
            <a:ext cx="5302980" cy="623700"/>
            <a:chOff x="5745479" y="2990608"/>
            <a:chExt cx="5302980" cy="623700"/>
          </a:xfrm>
        </p:grpSpPr>
        <p:sp>
          <p:nvSpPr>
            <p:cNvPr id="210" name="Google Shape;210;p38"/>
            <p:cNvSpPr txBox="1"/>
            <p:nvPr/>
          </p:nvSpPr>
          <p:spPr>
            <a:xfrm>
              <a:off x="5775959" y="2990608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1" name="Google Shape;211;p38"/>
            <p:cNvSpPr/>
            <p:nvPr/>
          </p:nvSpPr>
          <p:spPr>
            <a:xfrm>
              <a:off x="5745479" y="2990608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2" name="Google Shape;212;p38"/>
          <p:cNvGrpSpPr/>
          <p:nvPr/>
        </p:nvGrpSpPr>
        <p:grpSpPr>
          <a:xfrm>
            <a:off x="6126479" y="4219882"/>
            <a:ext cx="5302980" cy="623700"/>
            <a:chOff x="5745479" y="3762679"/>
            <a:chExt cx="5302980" cy="623700"/>
          </a:xfrm>
        </p:grpSpPr>
        <p:sp>
          <p:nvSpPr>
            <p:cNvPr id="213" name="Google Shape;213;p38"/>
            <p:cNvSpPr txBox="1"/>
            <p:nvPr/>
          </p:nvSpPr>
          <p:spPr>
            <a:xfrm>
              <a:off x="5775959" y="3762679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4" name="Google Shape;214;p38"/>
            <p:cNvSpPr/>
            <p:nvPr/>
          </p:nvSpPr>
          <p:spPr>
            <a:xfrm>
              <a:off x="5745479" y="376269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" name="Google Shape;215;p38"/>
          <p:cNvGrpSpPr/>
          <p:nvPr/>
        </p:nvGrpSpPr>
        <p:grpSpPr>
          <a:xfrm>
            <a:off x="6126479" y="5144363"/>
            <a:ext cx="5302980" cy="623700"/>
            <a:chOff x="5745479" y="4534763"/>
            <a:chExt cx="5302980" cy="623700"/>
          </a:xfrm>
        </p:grpSpPr>
        <p:sp>
          <p:nvSpPr>
            <p:cNvPr id="216" name="Google Shape;216;p38"/>
            <p:cNvSpPr txBox="1"/>
            <p:nvPr/>
          </p:nvSpPr>
          <p:spPr>
            <a:xfrm>
              <a:off x="5775959" y="4534763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7" name="Google Shape;217;p38"/>
            <p:cNvSpPr/>
            <p:nvPr/>
          </p:nvSpPr>
          <p:spPr>
            <a:xfrm>
              <a:off x="5745479" y="4534763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8" name="Google Shape;218;p38"/>
          <p:cNvSpPr txBox="1">
            <a:spLocks noGrp="1"/>
          </p:cNvSpPr>
          <p:nvPr>
            <p:ph type="body" idx="2"/>
          </p:nvPr>
        </p:nvSpPr>
        <p:spPr>
          <a:xfrm>
            <a:off x="6126475" y="1531513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19" name="Google Shape;219;p38"/>
          <p:cNvSpPr txBox="1">
            <a:spLocks noGrp="1"/>
          </p:cNvSpPr>
          <p:nvPr>
            <p:ph type="body" idx="3"/>
          </p:nvPr>
        </p:nvSpPr>
        <p:spPr>
          <a:xfrm>
            <a:off x="6126475" y="2457324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0" name="Google Shape;220;p38"/>
          <p:cNvSpPr txBox="1">
            <a:spLocks noGrp="1"/>
          </p:cNvSpPr>
          <p:nvPr>
            <p:ph type="body" idx="4"/>
          </p:nvPr>
        </p:nvSpPr>
        <p:spPr>
          <a:xfrm>
            <a:off x="6126475" y="3381798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1" name="Google Shape;221;p38"/>
          <p:cNvSpPr txBox="1">
            <a:spLocks noGrp="1"/>
          </p:cNvSpPr>
          <p:nvPr>
            <p:ph type="body" idx="5"/>
          </p:nvPr>
        </p:nvSpPr>
        <p:spPr>
          <a:xfrm>
            <a:off x="6126475" y="4306276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2" name="Google Shape;222;p38"/>
          <p:cNvSpPr txBox="1">
            <a:spLocks noGrp="1"/>
          </p:cNvSpPr>
          <p:nvPr>
            <p:ph type="body" idx="6"/>
          </p:nvPr>
        </p:nvSpPr>
        <p:spPr>
          <a:xfrm>
            <a:off x="6126475" y="5230750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3" name="Google Shape;223;p3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38982839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">
  <p:cSld name="Summary 2 points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" name="Google Shape;225;p3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26" name="Google Shape;226;p39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7" name="Google Shape;227;p39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8" name="Google Shape;228;p39"/>
          <p:cNvSpPr txBox="1">
            <a:spLocks noGrp="1"/>
          </p:cNvSpPr>
          <p:nvPr>
            <p:ph type="body" idx="1"/>
          </p:nvPr>
        </p:nvSpPr>
        <p:spPr>
          <a:xfrm>
            <a:off x="6858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9" name="Google Shape;229;p39"/>
          <p:cNvSpPr txBox="1">
            <a:spLocks noGrp="1"/>
          </p:cNvSpPr>
          <p:nvPr>
            <p:ph type="body" idx="2"/>
          </p:nvPr>
        </p:nvSpPr>
        <p:spPr>
          <a:xfrm>
            <a:off x="6191050" y="160020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0" name="Google Shape;230;p39"/>
          <p:cNvSpPr txBox="1">
            <a:spLocks noGrp="1"/>
          </p:cNvSpPr>
          <p:nvPr>
            <p:ph type="body" idx="3"/>
          </p:nvPr>
        </p:nvSpPr>
        <p:spPr>
          <a:xfrm>
            <a:off x="6191050" y="388395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1" name="Google Shape;231;p39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65274969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 1">
  <p:cSld name="Summary 2 points 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3" name="Google Shape;233;p4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4" name="Google Shape;234;p40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" name="Google Shape;235;p40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6" name="Google Shape;236;p40"/>
          <p:cNvSpPr txBox="1">
            <a:spLocks noGrp="1"/>
          </p:cNvSpPr>
          <p:nvPr>
            <p:ph type="body" idx="1"/>
          </p:nvPr>
        </p:nvSpPr>
        <p:spPr>
          <a:xfrm>
            <a:off x="67056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7" name="Google Shape;237;p40"/>
          <p:cNvSpPr txBox="1">
            <a:spLocks noGrp="1"/>
          </p:cNvSpPr>
          <p:nvPr>
            <p:ph type="body" idx="2"/>
          </p:nvPr>
        </p:nvSpPr>
        <p:spPr>
          <a:xfrm>
            <a:off x="1619050" y="160020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8" name="Google Shape;238;p40"/>
          <p:cNvSpPr txBox="1">
            <a:spLocks noGrp="1"/>
          </p:cNvSpPr>
          <p:nvPr>
            <p:ph type="body" idx="3"/>
          </p:nvPr>
        </p:nvSpPr>
        <p:spPr>
          <a:xfrm>
            <a:off x="1619050" y="388395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9" name="Google Shape;239;p40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064320235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4 points">
  <p:cSld name="Summary 4 points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1" name="Google Shape;241;p41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1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3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2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4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fld id="{00000000-1234-1234-1234-123412341234}" type="slidenum">
                        <a:rPr lang="en-US">
                          <a:solidFill>
                            <a:srgbClr val="FFFFFF"/>
                          </a:solidFill>
                        </a:rPr>
                        <a:t>‹#›</a:t>
                      </a:fld>
                      <a:endParaRPr>
                        <a:solidFill>
                          <a:srgbClr val="FFFFFF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2" name="Google Shape;242;p41"/>
          <p:cNvSpPr txBox="1">
            <a:spLocks noGrp="1"/>
          </p:cNvSpPr>
          <p:nvPr>
            <p:ph type="body" idx="1"/>
          </p:nvPr>
        </p:nvSpPr>
        <p:spPr>
          <a:xfrm>
            <a:off x="236015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3" name="Google Shape;243;p41"/>
          <p:cNvSpPr txBox="1">
            <a:spLocks noGrp="1"/>
          </p:cNvSpPr>
          <p:nvPr>
            <p:ph type="body" idx="2"/>
          </p:nvPr>
        </p:nvSpPr>
        <p:spPr>
          <a:xfrm>
            <a:off x="236015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4" name="Google Shape;244;p41"/>
          <p:cNvSpPr txBox="1">
            <a:spLocks noGrp="1"/>
          </p:cNvSpPr>
          <p:nvPr>
            <p:ph type="body" idx="3"/>
          </p:nvPr>
        </p:nvSpPr>
        <p:spPr>
          <a:xfrm>
            <a:off x="693990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5" name="Google Shape;245;p41"/>
          <p:cNvSpPr txBox="1">
            <a:spLocks noGrp="1"/>
          </p:cNvSpPr>
          <p:nvPr>
            <p:ph type="body" idx="4"/>
          </p:nvPr>
        </p:nvSpPr>
        <p:spPr>
          <a:xfrm>
            <a:off x="693990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6" name="Google Shape;246;p41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7" name="Google Shape;247;p4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48" name="Google Shape;248;p41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20994207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xplain 4 points ">
  <p:cSld name="Explain 4 points 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" name="Google Shape;250;p42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51" name="Google Shape;251;p42"/>
          <p:cNvSpPr txBox="1">
            <a:spLocks noGrp="1"/>
          </p:cNvSpPr>
          <p:nvPr>
            <p:ph type="subTitle" idx="1"/>
          </p:nvPr>
        </p:nvSpPr>
        <p:spPr>
          <a:xfrm>
            <a:off x="13993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42"/>
          <p:cNvSpPr txBox="1">
            <a:spLocks noGrp="1"/>
          </p:cNvSpPr>
          <p:nvPr>
            <p:ph type="body" idx="2"/>
          </p:nvPr>
        </p:nvSpPr>
        <p:spPr>
          <a:xfrm>
            <a:off x="13993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3" name="Google Shape;253;p42"/>
          <p:cNvCxnSpPr/>
          <p:nvPr/>
        </p:nvCxnSpPr>
        <p:spPr>
          <a:xfrm>
            <a:off x="11485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4" name="Google Shape;254;p42"/>
          <p:cNvSpPr txBox="1">
            <a:spLocks noGrp="1"/>
          </p:cNvSpPr>
          <p:nvPr>
            <p:ph type="subTitle" idx="3"/>
          </p:nvPr>
        </p:nvSpPr>
        <p:spPr>
          <a:xfrm>
            <a:off x="13993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42"/>
          <p:cNvSpPr txBox="1">
            <a:spLocks noGrp="1"/>
          </p:cNvSpPr>
          <p:nvPr>
            <p:ph type="body" idx="4"/>
          </p:nvPr>
        </p:nvSpPr>
        <p:spPr>
          <a:xfrm>
            <a:off x="13993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6" name="Google Shape;256;p42"/>
          <p:cNvCxnSpPr/>
          <p:nvPr/>
        </p:nvCxnSpPr>
        <p:spPr>
          <a:xfrm>
            <a:off x="11485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7" name="Google Shape;257;p42"/>
          <p:cNvSpPr txBox="1">
            <a:spLocks noGrp="1"/>
          </p:cNvSpPr>
          <p:nvPr>
            <p:ph type="subTitle" idx="5"/>
          </p:nvPr>
        </p:nvSpPr>
        <p:spPr>
          <a:xfrm>
            <a:off x="64099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42"/>
          <p:cNvSpPr txBox="1">
            <a:spLocks noGrp="1"/>
          </p:cNvSpPr>
          <p:nvPr>
            <p:ph type="body" idx="6"/>
          </p:nvPr>
        </p:nvSpPr>
        <p:spPr>
          <a:xfrm>
            <a:off x="64099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9" name="Google Shape;259;p42"/>
          <p:cNvCxnSpPr/>
          <p:nvPr/>
        </p:nvCxnSpPr>
        <p:spPr>
          <a:xfrm>
            <a:off x="61591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0" name="Google Shape;260;p42"/>
          <p:cNvSpPr txBox="1">
            <a:spLocks noGrp="1"/>
          </p:cNvSpPr>
          <p:nvPr>
            <p:ph type="subTitle" idx="7"/>
          </p:nvPr>
        </p:nvSpPr>
        <p:spPr>
          <a:xfrm>
            <a:off x="64099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42"/>
          <p:cNvSpPr txBox="1">
            <a:spLocks noGrp="1"/>
          </p:cNvSpPr>
          <p:nvPr>
            <p:ph type="body" idx="8"/>
          </p:nvPr>
        </p:nvSpPr>
        <p:spPr>
          <a:xfrm>
            <a:off x="64099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62" name="Google Shape;262;p42"/>
          <p:cNvCxnSpPr/>
          <p:nvPr/>
        </p:nvCxnSpPr>
        <p:spPr>
          <a:xfrm>
            <a:off x="61591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3" name="Google Shape;263;p42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64" name="Google Shape;264;p42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5" name="Google Shape;265;p42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31753576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raph Layout">
  <p:cSld name="Graph Layout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44"/>
          <p:cNvSpPr/>
          <p:nvPr/>
        </p:nvSpPr>
        <p:spPr>
          <a:xfrm>
            <a:off x="8136663" y="0"/>
            <a:ext cx="4053207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6" name="Google Shape;276;p44"/>
          <p:cNvSpPr txBox="1">
            <a:spLocks noGrp="1"/>
          </p:cNvSpPr>
          <p:nvPr>
            <p:ph type="subTitle" idx="1"/>
          </p:nvPr>
        </p:nvSpPr>
        <p:spPr>
          <a:xfrm>
            <a:off x="685793" y="1213675"/>
            <a:ext cx="70131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77" name="Google Shape;277;p44"/>
          <p:cNvSpPr txBox="1">
            <a:spLocks noGrp="1"/>
          </p:cNvSpPr>
          <p:nvPr>
            <p:ph type="body" idx="2"/>
          </p:nvPr>
        </p:nvSpPr>
        <p:spPr>
          <a:xfrm>
            <a:off x="685800" y="6025775"/>
            <a:ext cx="70131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9pPr>
          </a:lstStyle>
          <a:p>
            <a:endParaRPr/>
          </a:p>
        </p:txBody>
      </p:sp>
      <p:sp>
        <p:nvSpPr>
          <p:cNvPr id="278" name="Google Shape;278;p44"/>
          <p:cNvSpPr txBox="1">
            <a:spLocks noGrp="1"/>
          </p:cNvSpPr>
          <p:nvPr>
            <p:ph type="subTitle" idx="3"/>
          </p:nvPr>
        </p:nvSpPr>
        <p:spPr>
          <a:xfrm>
            <a:off x="8561475" y="4126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79" name="Google Shape;279;p44"/>
          <p:cNvSpPr txBox="1">
            <a:spLocks noGrp="1"/>
          </p:cNvSpPr>
          <p:nvPr>
            <p:ph type="body" idx="4"/>
          </p:nvPr>
        </p:nvSpPr>
        <p:spPr>
          <a:xfrm>
            <a:off x="8561475" y="14812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0" name="Google Shape;280;p44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81" name="Google Shape;281;p4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0131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2" name="Google Shape;282;p44"/>
          <p:cNvSpPr txBox="1">
            <a:spLocks noGrp="1"/>
          </p:cNvSpPr>
          <p:nvPr>
            <p:ph type="subTitle" idx="5"/>
          </p:nvPr>
        </p:nvSpPr>
        <p:spPr>
          <a:xfrm>
            <a:off x="8561475" y="34822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44"/>
          <p:cNvSpPr txBox="1">
            <a:spLocks noGrp="1"/>
          </p:cNvSpPr>
          <p:nvPr>
            <p:ph type="body" idx="6"/>
          </p:nvPr>
        </p:nvSpPr>
        <p:spPr>
          <a:xfrm>
            <a:off x="8561475" y="45508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23214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Subsection">
  <p:cSld name="Appendix - Subsection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46"/>
          <p:cNvSpPr/>
          <p:nvPr/>
        </p:nvSpPr>
        <p:spPr>
          <a:xfrm>
            <a:off x="685800" y="685800"/>
            <a:ext cx="10818495" cy="54864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" name="Google Shape;291;p46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2" name="Google Shape;292;p46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3" name="Google Shape;293;p46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53298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7015425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Title &amp; Content">
  <p:cSld name="Appendix - Title &amp; Content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5" name="Google Shape;295;p4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96" name="Google Shape;296;p4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7" name="Google Shape;297;p47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8" name="Google Shape;298;p4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9" name="Google Shape;299;p4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35461262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-Section Layout 1">
  <p:cSld name="CUSTOM_6_1_1_1_1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" name="Google Shape;129;p2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0" name="Google Shape;130;p2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25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2" name="Google Shape;132;p25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33" name="Google Shape;133;p25"/>
          <p:cNvGraphicFramePr/>
          <p:nvPr/>
        </p:nvGraphicFramePr>
        <p:xfrm>
          <a:off x="-5887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Compare">
  <p:cSld name="Appendix - Compare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1" name="Google Shape;301;p4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02" name="Google Shape;302;p4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3" name="Google Shape;303;p48"/>
          <p:cNvSpPr txBox="1">
            <a:spLocks noGrp="1"/>
          </p:cNvSpPr>
          <p:nvPr>
            <p:ph type="body" idx="1"/>
          </p:nvPr>
        </p:nvSpPr>
        <p:spPr>
          <a:xfrm>
            <a:off x="6858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4" name="Google Shape;304;p4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5" name="Google Shape;305;p48"/>
          <p:cNvSpPr txBox="1">
            <a:spLocks noGrp="1"/>
          </p:cNvSpPr>
          <p:nvPr>
            <p:ph type="body" idx="2"/>
          </p:nvPr>
        </p:nvSpPr>
        <p:spPr>
          <a:xfrm>
            <a:off x="64140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6" name="Google Shape;306;p48"/>
          <p:cNvSpPr txBox="1">
            <a:spLocks noGrp="1"/>
          </p:cNvSpPr>
          <p:nvPr>
            <p:ph type="title" idx="3"/>
          </p:nvPr>
        </p:nvSpPr>
        <p:spPr>
          <a:xfrm>
            <a:off x="64140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7" name="Google Shape;307;p4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87367717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49"/>
          <p:cNvSpPr txBox="1">
            <a:spLocks noGrp="1"/>
          </p:cNvSpPr>
          <p:nvPr>
            <p:ph type="sldNum" idx="12"/>
          </p:nvPr>
        </p:nvSpPr>
        <p:spPr>
          <a:xfrm>
            <a:off x="8615362" y="607218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0" name="Google Shape;310;p49"/>
          <p:cNvSpPr/>
          <p:nvPr/>
        </p:nvSpPr>
        <p:spPr>
          <a:xfrm>
            <a:off x="-17350" y="5833650"/>
            <a:ext cx="12209400" cy="10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734870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bg>
      <p:bgPr>
        <a:solidFill>
          <a:schemeClr val="lt1"/>
        </a:solidFill>
        <a:effectLst/>
      </p:bgPr>
    </p:bg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5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51"/>
          <p:cNvSpPr txBox="1">
            <a:spLocks noGrp="1"/>
          </p:cNvSpPr>
          <p:nvPr>
            <p:ph type="body" idx="1"/>
          </p:nvPr>
        </p:nvSpPr>
        <p:spPr>
          <a:xfrm>
            <a:off x="838200" y="885600"/>
            <a:ext cx="10515600" cy="50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457200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646478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>
  <p:cSld name="Blank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041055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4" name="Google Shape;1404;p232"/>
          <p:cNvPicPr preferRelativeResize="0"/>
          <p:nvPr/>
        </p:nvPicPr>
        <p:blipFill rotWithShape="1">
          <a:blip r:embed="rId2">
            <a:alphaModFix/>
          </a:blip>
          <a:srcRect t="10428" b="5197"/>
          <a:stretch/>
        </p:blipFill>
        <p:spPr>
          <a:xfrm>
            <a:off x="0" y="0"/>
            <a:ext cx="1219200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5" name="Google Shape;1405;p232"/>
          <p:cNvSpPr/>
          <p:nvPr/>
        </p:nvSpPr>
        <p:spPr>
          <a:xfrm>
            <a:off x="6837400" y="2871475"/>
            <a:ext cx="4795500" cy="3986400"/>
          </a:xfrm>
          <a:prstGeom prst="rect">
            <a:avLst/>
          </a:prstGeom>
          <a:solidFill>
            <a:srgbClr val="0051BC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232"/>
          <p:cNvSpPr txBox="1"/>
          <p:nvPr/>
        </p:nvSpPr>
        <p:spPr>
          <a:xfrm>
            <a:off x="7281700" y="3500375"/>
            <a:ext cx="3906900" cy="10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If you’d like to chat </a:t>
            </a:r>
            <a:endParaRPr sz="2400" dirty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64938579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: BULLETS_P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78223F0-58E1-634F-AE53-B654D3201F9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13051" y="366595"/>
            <a:ext cx="10327789" cy="1146116"/>
          </a:xfrm>
          <a:prstGeom prst="rect">
            <a:avLst/>
          </a:prstGeom>
        </p:spPr>
        <p:txBody>
          <a:bodyPr lIns="0" tIns="45720" rIns="0" bIns="182880"/>
          <a:lstStyle>
            <a:lvl1pPr marL="0" indent="0">
              <a:lnSpc>
                <a:spcPts val="3500"/>
              </a:lnSpc>
              <a:spcBef>
                <a:spcPts val="0"/>
              </a:spcBef>
              <a:spcAft>
                <a:spcPts val="0"/>
              </a:spcAft>
              <a:buNone/>
              <a:defRPr sz="2900" b="1" baseline="0">
                <a:solidFill>
                  <a:srgbClr val="2A2C2C"/>
                </a:solidFill>
              </a:defRPr>
            </a:lvl1pPr>
            <a:lvl2pPr marL="485815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2pPr>
            <a:lvl3pPr marL="971630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3pPr>
            <a:lvl4pPr marL="1457446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4pPr>
            <a:lvl5pPr marL="1943261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5pPr>
          </a:lstStyle>
          <a:p>
            <a:pPr lvl="0"/>
            <a:r>
              <a:rPr lang="en-US" dirty="0"/>
              <a:t>Page title can be light or bold as long as consistent throughout.</a:t>
            </a:r>
            <a:br>
              <a:rPr lang="en-US" dirty="0"/>
            </a:br>
            <a:r>
              <a:rPr lang="en-US" dirty="0"/>
              <a:t>Maximum 2 lines please. 29pt(35pt)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8BAACD6-5233-1645-8BEF-8DE02F6B91F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20" y="1731963"/>
            <a:ext cx="10631321" cy="4427537"/>
          </a:xfrm>
          <a:prstGeom prst="rect">
            <a:avLst/>
          </a:prstGeom>
        </p:spPr>
        <p:txBody>
          <a:bodyPr lIns="0" tIns="0" rIns="0" bIns="182880"/>
          <a:lstStyle>
            <a:lvl1pPr marL="292093" indent="-292093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50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1pPr>
            <a:lvl2pPr marL="625459" indent="-301618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75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2pPr>
            <a:lvl3pPr marL="858817" indent="-298443" defTabSz="369879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65000"/>
                </a:schemeClr>
              </a:buClr>
              <a:buSzPct val="90000"/>
              <a:buFont typeface="Lucida Grande"/>
              <a:buChar char="−"/>
              <a:tabLst/>
              <a:defRPr sz="3000" baseline="0">
                <a:solidFill>
                  <a:srgbClr val="2A2C2C"/>
                </a:solidFill>
              </a:defRPr>
            </a:lvl3pPr>
            <a:lvl4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4pPr>
            <a:lvl5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Bullets—Level 1, black square—30pt(35pt)</a:t>
            </a:r>
          </a:p>
          <a:p>
            <a:pPr lvl="1"/>
            <a:r>
              <a:rPr lang="en-US" dirty="0"/>
              <a:t>Bullets—Level 2, grey square </a:t>
            </a:r>
          </a:p>
        </p:txBody>
      </p:sp>
      <p:pic>
        <p:nvPicPr>
          <p:cNvPr id="8" name="Picture 7" descr="MstarRGB123.jpg">
            <a:extLst>
              <a:ext uri="{FF2B5EF4-FFF2-40B4-BE49-F238E27FC236}">
                <a16:creationId xmlns:a16="http://schemas.microsoft.com/office/drawing/2014/main" id="{41B44502-0B87-42F9-9305-531BDF6976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078"/>
          <a:stretch/>
        </p:blipFill>
        <p:spPr bwMode="auto">
          <a:xfrm>
            <a:off x="10018645" y="6259909"/>
            <a:ext cx="1687691" cy="445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00823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  <p15:guide id="6" orient="horz" pos="4008">
          <p15:clr>
            <a:srgbClr val="FBAE40"/>
          </p15:clr>
        </p15:guide>
        <p15:guide id="7" pos="575">
          <p15:clr>
            <a:srgbClr val="FBAE40"/>
          </p15:clr>
        </p15:guide>
        <p15:guide id="8" pos="7079">
          <p15:clr>
            <a:srgbClr val="FBAE40"/>
          </p15:clr>
        </p15:guide>
        <p15:guide id="9" orient="horz" pos="1008">
          <p15:clr>
            <a:srgbClr val="FBAE40"/>
          </p15:clr>
        </p15:guide>
        <p15:guide id="10" pos="283">
          <p15:clr>
            <a:srgbClr val="FBAE40"/>
          </p15:clr>
        </p15:guide>
        <p15:guide id="11" pos="6891">
          <p15:clr>
            <a:srgbClr val="FBAE40"/>
          </p15:clr>
        </p15:guide>
        <p15:guide id="12" pos="775">
          <p15:clr>
            <a:srgbClr val="FBAE40"/>
          </p15:clr>
        </p15:guide>
        <p15:guide id="13" orient="horz" pos="216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, Content &amp; Image">
  <p:cSld name="CUSTOM_5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5" name="Google Shape;135;p2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6" name="Google Shape;136;p26"/>
          <p:cNvSpPr txBox="1">
            <a:spLocks noGrp="1"/>
          </p:cNvSpPr>
          <p:nvPr>
            <p:ph type="title"/>
          </p:nvPr>
        </p:nvSpPr>
        <p:spPr>
          <a:xfrm>
            <a:off x="673100" y="886729"/>
            <a:ext cx="3883200" cy="10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000" b="0" i="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6"/>
          <p:cNvSpPr txBox="1">
            <a:spLocks noGrp="1"/>
          </p:cNvSpPr>
          <p:nvPr>
            <p:ph type="subTitle" idx="1"/>
          </p:nvPr>
        </p:nvSpPr>
        <p:spPr>
          <a:xfrm>
            <a:off x="673110" y="2133560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6"/>
          <p:cNvSpPr txBox="1">
            <a:spLocks noGrp="1"/>
          </p:cNvSpPr>
          <p:nvPr>
            <p:ph type="body" idx="2"/>
          </p:nvPr>
        </p:nvSpPr>
        <p:spPr>
          <a:xfrm>
            <a:off x="673110" y="2744960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pic>
        <p:nvPicPr>
          <p:cNvPr id="139" name="Google Shape;139;p26"/>
          <p:cNvPicPr preferRelativeResize="0"/>
          <p:nvPr/>
        </p:nvPicPr>
        <p:blipFill rotWithShape="1">
          <a:blip r:embed="rId2">
            <a:alphaModFix/>
          </a:blip>
          <a:srcRect l="17331" t="563" r="16744" b="563"/>
          <a:stretch/>
        </p:blipFill>
        <p:spPr>
          <a:xfrm>
            <a:off x="6096000" y="762000"/>
            <a:ext cx="5333999" cy="533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26"/>
          <p:cNvSpPr txBox="1">
            <a:spLocks noGrp="1"/>
          </p:cNvSpPr>
          <p:nvPr>
            <p:ph type="sldNum" idx="12"/>
          </p:nvPr>
        </p:nvSpPr>
        <p:spPr>
          <a:xfrm>
            <a:off x="10668000" y="6307875"/>
            <a:ext cx="762000" cy="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>
                <a:solidFill>
                  <a:srgbClr val="FFFFFF"/>
                </a:solidFill>
              </a:defRPr>
            </a:lvl1pPr>
            <a:lvl2pPr lvl="1" algn="ctr">
              <a:buNone/>
              <a:defRPr>
                <a:solidFill>
                  <a:srgbClr val="FFFFFF"/>
                </a:solidFill>
              </a:defRPr>
            </a:lvl2pPr>
            <a:lvl3pPr lvl="2" algn="ctr">
              <a:buNone/>
              <a:defRPr>
                <a:solidFill>
                  <a:srgbClr val="FFFFFF"/>
                </a:solidFill>
              </a:defRPr>
            </a:lvl3pPr>
            <a:lvl4pPr lvl="3" algn="ctr">
              <a:buNone/>
              <a:defRPr>
                <a:solidFill>
                  <a:srgbClr val="FFFFFF"/>
                </a:solidFill>
              </a:defRPr>
            </a:lvl4pPr>
            <a:lvl5pPr lvl="4" algn="ctr">
              <a:buNone/>
              <a:defRPr>
                <a:solidFill>
                  <a:srgbClr val="FFFFFF"/>
                </a:solidFill>
              </a:defRPr>
            </a:lvl5pPr>
            <a:lvl6pPr lvl="5" algn="ctr">
              <a:buNone/>
              <a:defRPr>
                <a:solidFill>
                  <a:srgbClr val="FFFFFF"/>
                </a:solidFill>
              </a:defRPr>
            </a:lvl6pPr>
            <a:lvl7pPr lvl="6" algn="ctr">
              <a:buNone/>
              <a:defRPr>
                <a:solidFill>
                  <a:srgbClr val="FFFFFF"/>
                </a:solidFill>
              </a:defRPr>
            </a:lvl7pPr>
            <a:lvl8pPr lvl="7" algn="ctr">
              <a:buNone/>
              <a:defRPr>
                <a:solidFill>
                  <a:srgbClr val="FFFFFF"/>
                </a:solidFill>
              </a:defRPr>
            </a:lvl8pPr>
            <a:lvl9pPr lvl="8" algn="ctr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&amp; Image">
  <p:cSld name="CUSTOM_4_1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142;p27"/>
          <p:cNvPicPr preferRelativeResize="0"/>
          <p:nvPr/>
        </p:nvPicPr>
        <p:blipFill rotWithShape="1">
          <a:blip r:embed="rId2">
            <a:alphaModFix/>
          </a:blip>
          <a:srcRect l="616" t="5122" r="-9" b="10489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43" name="Google Shape;143;p2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744650" y="1994150"/>
            <a:ext cx="53514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45" name="Google Shape;145;p27"/>
          <p:cNvSpPr/>
          <p:nvPr/>
        </p:nvSpPr>
        <p:spPr>
          <a:xfrm>
            <a:off x="744650" y="1559700"/>
            <a:ext cx="757295" cy="12344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27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7" name="Google Shape;147;p27"/>
          <p:cNvSpPr txBox="1">
            <a:spLocks noGrp="1"/>
          </p:cNvSpPr>
          <p:nvPr>
            <p:ph type="subTitle" idx="1"/>
          </p:nvPr>
        </p:nvSpPr>
        <p:spPr>
          <a:xfrm>
            <a:off x="74465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1">
  <p:cSld name="CUSTOM_3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9" name="Google Shape;149;p2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0" name="Google Shape;150;p28"/>
          <p:cNvSpPr txBox="1">
            <a:spLocks noGrp="1"/>
          </p:cNvSpPr>
          <p:nvPr>
            <p:ph type="sldNum" idx="12"/>
          </p:nvPr>
        </p:nvSpPr>
        <p:spPr>
          <a:xfrm>
            <a:off x="10668000" y="6320500"/>
            <a:ext cx="741600" cy="2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/>
          </p:nvPr>
        </p:nvSpPr>
        <p:spPr>
          <a:xfrm>
            <a:off x="766100" y="2144175"/>
            <a:ext cx="5389200" cy="24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1"/>
          </p:nvPr>
        </p:nvSpPr>
        <p:spPr>
          <a:xfrm>
            <a:off x="766100" y="4816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a">
  <p:cSld name="CUSTOM_3_1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9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55" name="Google Shape;155;p2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6" name="Google Shape;156;p29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57" name="Google Shape;157;p29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2b">
  <p:cSld name="CUSTOM_3_1_3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0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aphicFrame>
        <p:nvGraphicFramePr>
          <p:cNvPr id="160" name="Google Shape;160;p3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61" name="Google Shape;161;p30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2" name="Google Shape;162;p30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3">
  <p:cSld name="CUSTOM_3_1_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1"/>
          <p:cNvSpPr/>
          <p:nvPr/>
        </p:nvSpPr>
        <p:spPr>
          <a:xfrm>
            <a:off x="0" y="0"/>
            <a:ext cx="12190095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5" name="Google Shape;165;p31"/>
          <p:cNvSpPr txBox="1">
            <a:spLocks noGrp="1"/>
          </p:cNvSpPr>
          <p:nvPr>
            <p:ph type="title"/>
          </p:nvPr>
        </p:nvSpPr>
        <p:spPr>
          <a:xfrm>
            <a:off x="766100" y="2220375"/>
            <a:ext cx="5389200" cy="18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1"/>
          </p:nvPr>
        </p:nvSpPr>
        <p:spPr>
          <a:xfrm>
            <a:off x="766100" y="4435625"/>
            <a:ext cx="4530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aphicFrame>
        <p:nvGraphicFramePr>
          <p:cNvPr id="167" name="Google Shape;167;p31"/>
          <p:cNvGraphicFramePr/>
          <p:nvPr/>
        </p:nvGraphicFramePr>
        <p:xfrm>
          <a:off x="-95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4">
  <p:cSld name="CUSTOM_3_1_1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32"/>
          <p:cNvSpPr/>
          <p:nvPr/>
        </p:nvSpPr>
        <p:spPr>
          <a:xfrm>
            <a:off x="0" y="0"/>
            <a:ext cx="12197853" cy="68580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" name="Google Shape;170;p32"/>
          <p:cNvSpPr txBox="1">
            <a:spLocks noGrp="1"/>
          </p:cNvSpPr>
          <p:nvPr>
            <p:ph type="subTitle" idx="1"/>
          </p:nvPr>
        </p:nvSpPr>
        <p:spPr>
          <a:xfrm>
            <a:off x="1069001" y="42507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2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Landscape)">
  <p:cSld name="OBJECT_2_2_1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 rotWithShape="1">
          <a:blip r:embed="rId2">
            <a:alphaModFix/>
          </a:blip>
          <a:srcRect b="15476"/>
          <a:stretch/>
        </p:blipFill>
        <p:spPr>
          <a:xfrm>
            <a:off x="-76200" y="-76050"/>
            <a:ext cx="12306302" cy="693405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tatement 5 1">
  <p:cSld name="CUSTOM_3_1_1_1_1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4"/>
          <p:cNvSpPr txBox="1">
            <a:spLocks noGrp="1"/>
          </p:cNvSpPr>
          <p:nvPr>
            <p:ph type="title"/>
          </p:nvPr>
        </p:nvSpPr>
        <p:spPr>
          <a:xfrm>
            <a:off x="1068999" y="1522250"/>
            <a:ext cx="94569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77" name="Google Shape;177;p34"/>
          <p:cNvSpPr txBox="1">
            <a:spLocks noGrp="1"/>
          </p:cNvSpPr>
          <p:nvPr>
            <p:ph type="subTitle" idx="1"/>
          </p:nvPr>
        </p:nvSpPr>
        <p:spPr>
          <a:xfrm>
            <a:off x="1069001" y="4174525"/>
            <a:ext cx="94569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aphicFrame>
        <p:nvGraphicFramePr>
          <p:cNvPr id="178" name="Google Shape;178;p34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79" name="Google Shape;179;p34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_1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1" name="Google Shape;181;p3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82" name="Google Shape;182;p35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rgbClr val="FFFFFF"/>
                </a:solidFill>
              </a:defRPr>
            </a:lvl1pPr>
            <a:lvl2pPr lvl="1">
              <a:buNone/>
              <a:defRPr>
                <a:solidFill>
                  <a:srgbClr val="FFFFFF"/>
                </a:solidFill>
              </a:defRPr>
            </a:lvl2pPr>
            <a:lvl3pPr lvl="2">
              <a:buNone/>
              <a:defRPr>
                <a:solidFill>
                  <a:srgbClr val="FFFFFF"/>
                </a:solidFill>
              </a:defRPr>
            </a:lvl3pPr>
            <a:lvl4pPr lvl="3">
              <a:buNone/>
              <a:defRPr>
                <a:solidFill>
                  <a:srgbClr val="FFFFFF"/>
                </a:solidFill>
              </a:defRPr>
            </a:lvl4pPr>
            <a:lvl5pPr lvl="4">
              <a:buNone/>
              <a:defRPr>
                <a:solidFill>
                  <a:srgbClr val="FFFFFF"/>
                </a:solidFill>
              </a:defRPr>
            </a:lvl5pPr>
            <a:lvl6pPr lvl="5">
              <a:buNone/>
              <a:defRPr>
                <a:solidFill>
                  <a:srgbClr val="FFFFFF"/>
                </a:solidFill>
              </a:defRPr>
            </a:lvl6pPr>
            <a:lvl7pPr lvl="6">
              <a:buNone/>
              <a:defRPr>
                <a:solidFill>
                  <a:srgbClr val="FFFFFF"/>
                </a:solidFill>
              </a:defRPr>
            </a:lvl7pPr>
            <a:lvl8pPr lvl="7">
              <a:buNone/>
              <a:defRPr>
                <a:solidFill>
                  <a:srgbClr val="FFFFFF"/>
                </a:solidFill>
              </a:defRPr>
            </a:lvl8pPr>
            <a:lvl9pPr lvl="8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3" name="Google Shape;183;p35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84" name="Google Shape;184;p35"/>
          <p:cNvSpPr txBox="1"/>
          <p:nvPr/>
        </p:nvSpPr>
        <p:spPr>
          <a:xfrm>
            <a:off x="685800" y="6351578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2" name="Google Shape;192;p3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3" name="Google Shape;193;p3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4" name="Google Shape;194;p37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5" name="Google Shape;195;p37"/>
          <p:cNvSpPr txBox="1">
            <a:spLocks noGrp="1"/>
          </p:cNvSpPr>
          <p:nvPr>
            <p:ph type="body" idx="2"/>
          </p:nvPr>
        </p:nvSpPr>
        <p:spPr>
          <a:xfrm>
            <a:off x="66294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6" name="Google Shape;196;p3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97" name="Google Shape;197;p3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 bullets">
  <p:cSld name="Two Content_2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9" name="Google Shape;199;p3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00" name="Google Shape;200;p3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" name="Google Shape;201;p38"/>
          <p:cNvSpPr txBox="1">
            <a:spLocks noGrp="1"/>
          </p:cNvSpPr>
          <p:nvPr>
            <p:ph type="body" idx="1"/>
          </p:nvPr>
        </p:nvSpPr>
        <p:spPr>
          <a:xfrm>
            <a:off x="685800" y="1318212"/>
            <a:ext cx="48006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02" name="Google Shape;202;p3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grpSp>
        <p:nvGrpSpPr>
          <p:cNvPr id="203" name="Google Shape;203;p38"/>
          <p:cNvGrpSpPr/>
          <p:nvPr/>
        </p:nvGrpSpPr>
        <p:grpSpPr>
          <a:xfrm>
            <a:off x="6126479" y="1446441"/>
            <a:ext cx="5302980" cy="623700"/>
            <a:chOff x="5745479" y="1446441"/>
            <a:chExt cx="5302980" cy="623700"/>
          </a:xfrm>
        </p:grpSpPr>
        <p:sp>
          <p:nvSpPr>
            <p:cNvPr id="204" name="Google Shape;204;p38"/>
            <p:cNvSpPr txBox="1"/>
            <p:nvPr/>
          </p:nvSpPr>
          <p:spPr>
            <a:xfrm>
              <a:off x="5775959" y="1446441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5" name="Google Shape;205;p38"/>
            <p:cNvSpPr/>
            <p:nvPr/>
          </p:nvSpPr>
          <p:spPr>
            <a:xfrm>
              <a:off x="5745479" y="1446441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" name="Google Shape;206;p38"/>
          <p:cNvGrpSpPr/>
          <p:nvPr/>
        </p:nvGrpSpPr>
        <p:grpSpPr>
          <a:xfrm>
            <a:off x="6126479" y="2370921"/>
            <a:ext cx="5302980" cy="623700"/>
            <a:chOff x="5745479" y="2218524"/>
            <a:chExt cx="5302980" cy="623700"/>
          </a:xfrm>
        </p:grpSpPr>
        <p:sp>
          <p:nvSpPr>
            <p:cNvPr id="207" name="Google Shape;207;p38"/>
            <p:cNvSpPr txBox="1"/>
            <p:nvPr/>
          </p:nvSpPr>
          <p:spPr>
            <a:xfrm>
              <a:off x="5775959" y="2218524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08" name="Google Shape;208;p38"/>
            <p:cNvSpPr/>
            <p:nvPr/>
          </p:nvSpPr>
          <p:spPr>
            <a:xfrm>
              <a:off x="5745479" y="2218524"/>
              <a:ext cx="0" cy="623569"/>
            </a:xfrm>
            <a:custGeom>
              <a:avLst/>
              <a:gdLst/>
              <a:ahLst/>
              <a:cxnLst/>
              <a:rect l="l" t="t" r="r" b="b"/>
              <a:pathLst>
                <a:path w="120000" h="623569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9" name="Google Shape;209;p38"/>
          <p:cNvGrpSpPr/>
          <p:nvPr/>
        </p:nvGrpSpPr>
        <p:grpSpPr>
          <a:xfrm>
            <a:off x="6126479" y="3295402"/>
            <a:ext cx="5302980" cy="623700"/>
            <a:chOff x="5745479" y="2990608"/>
            <a:chExt cx="5302980" cy="623700"/>
          </a:xfrm>
        </p:grpSpPr>
        <p:sp>
          <p:nvSpPr>
            <p:cNvPr id="210" name="Google Shape;210;p38"/>
            <p:cNvSpPr txBox="1"/>
            <p:nvPr/>
          </p:nvSpPr>
          <p:spPr>
            <a:xfrm>
              <a:off x="5775959" y="2990608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1" name="Google Shape;211;p38"/>
            <p:cNvSpPr/>
            <p:nvPr/>
          </p:nvSpPr>
          <p:spPr>
            <a:xfrm>
              <a:off x="5745479" y="2990608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2" name="Google Shape;212;p38"/>
          <p:cNvGrpSpPr/>
          <p:nvPr/>
        </p:nvGrpSpPr>
        <p:grpSpPr>
          <a:xfrm>
            <a:off x="6126479" y="4219882"/>
            <a:ext cx="5302980" cy="623700"/>
            <a:chOff x="5745479" y="3762679"/>
            <a:chExt cx="5302980" cy="623700"/>
          </a:xfrm>
        </p:grpSpPr>
        <p:sp>
          <p:nvSpPr>
            <p:cNvPr id="213" name="Google Shape;213;p38"/>
            <p:cNvSpPr txBox="1"/>
            <p:nvPr/>
          </p:nvSpPr>
          <p:spPr>
            <a:xfrm>
              <a:off x="5775959" y="3762679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39116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4" name="Google Shape;214;p38"/>
            <p:cNvSpPr/>
            <p:nvPr/>
          </p:nvSpPr>
          <p:spPr>
            <a:xfrm>
              <a:off x="5745479" y="3762692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" name="Google Shape;215;p38"/>
          <p:cNvGrpSpPr/>
          <p:nvPr/>
        </p:nvGrpSpPr>
        <p:grpSpPr>
          <a:xfrm>
            <a:off x="6126479" y="5144363"/>
            <a:ext cx="5302980" cy="623700"/>
            <a:chOff x="5745479" y="4534763"/>
            <a:chExt cx="5302980" cy="623700"/>
          </a:xfrm>
        </p:grpSpPr>
        <p:sp>
          <p:nvSpPr>
            <p:cNvPr id="216" name="Google Shape;216;p38"/>
            <p:cNvSpPr txBox="1"/>
            <p:nvPr/>
          </p:nvSpPr>
          <p:spPr>
            <a:xfrm>
              <a:off x="5775959" y="4534763"/>
              <a:ext cx="5272500" cy="6237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0" tIns="4425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217" name="Google Shape;217;p38"/>
            <p:cNvSpPr/>
            <p:nvPr/>
          </p:nvSpPr>
          <p:spPr>
            <a:xfrm>
              <a:off x="5745479" y="4534763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w="120000" h="623570" extrusionOk="0">
                  <a:moveTo>
                    <a:pt x="0" y="0"/>
                  </a:moveTo>
                  <a:lnTo>
                    <a:pt x="0" y="622960"/>
                  </a:lnTo>
                </a:path>
              </a:pathLst>
            </a:custGeom>
            <a:noFill/>
            <a:ln w="60950" cap="flat" cmpd="sng">
              <a:solidFill>
                <a:srgbClr val="0051B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8" name="Google Shape;218;p38"/>
          <p:cNvSpPr txBox="1">
            <a:spLocks noGrp="1"/>
          </p:cNvSpPr>
          <p:nvPr>
            <p:ph type="body" idx="2"/>
          </p:nvPr>
        </p:nvSpPr>
        <p:spPr>
          <a:xfrm>
            <a:off x="6126475" y="1531513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19" name="Google Shape;219;p38"/>
          <p:cNvSpPr txBox="1">
            <a:spLocks noGrp="1"/>
          </p:cNvSpPr>
          <p:nvPr>
            <p:ph type="body" idx="3"/>
          </p:nvPr>
        </p:nvSpPr>
        <p:spPr>
          <a:xfrm>
            <a:off x="6126475" y="2457324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0" name="Google Shape;220;p38"/>
          <p:cNvSpPr txBox="1">
            <a:spLocks noGrp="1"/>
          </p:cNvSpPr>
          <p:nvPr>
            <p:ph type="body" idx="4"/>
          </p:nvPr>
        </p:nvSpPr>
        <p:spPr>
          <a:xfrm>
            <a:off x="6126475" y="3381798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1" name="Google Shape;221;p38"/>
          <p:cNvSpPr txBox="1">
            <a:spLocks noGrp="1"/>
          </p:cNvSpPr>
          <p:nvPr>
            <p:ph type="body" idx="5"/>
          </p:nvPr>
        </p:nvSpPr>
        <p:spPr>
          <a:xfrm>
            <a:off x="6126475" y="4306276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2" name="Google Shape;222;p38"/>
          <p:cNvSpPr txBox="1">
            <a:spLocks noGrp="1"/>
          </p:cNvSpPr>
          <p:nvPr>
            <p:ph type="body" idx="6"/>
          </p:nvPr>
        </p:nvSpPr>
        <p:spPr>
          <a:xfrm>
            <a:off x="6126475" y="5230750"/>
            <a:ext cx="5303100" cy="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23" name="Google Shape;223;p3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">
  <p:cSld name="Two Content_1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" name="Google Shape;225;p39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26" name="Google Shape;226;p39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7" name="Google Shape;227;p39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8" name="Google Shape;228;p39"/>
          <p:cNvSpPr txBox="1">
            <a:spLocks noGrp="1"/>
          </p:cNvSpPr>
          <p:nvPr>
            <p:ph type="body" idx="1"/>
          </p:nvPr>
        </p:nvSpPr>
        <p:spPr>
          <a:xfrm>
            <a:off x="6858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29" name="Google Shape;229;p39"/>
          <p:cNvSpPr txBox="1">
            <a:spLocks noGrp="1"/>
          </p:cNvSpPr>
          <p:nvPr>
            <p:ph type="body" idx="2"/>
          </p:nvPr>
        </p:nvSpPr>
        <p:spPr>
          <a:xfrm>
            <a:off x="6191050" y="160020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0" name="Google Shape;230;p39"/>
          <p:cNvSpPr txBox="1">
            <a:spLocks noGrp="1"/>
          </p:cNvSpPr>
          <p:nvPr>
            <p:ph type="body" idx="3"/>
          </p:nvPr>
        </p:nvSpPr>
        <p:spPr>
          <a:xfrm>
            <a:off x="6191050" y="3883950"/>
            <a:ext cx="51327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1" name="Google Shape;231;p39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2 points 1">
  <p:cSld name="Two Content_1_2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3" name="Google Shape;233;p40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4" name="Google Shape;234;p40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" name="Google Shape;235;p40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6" name="Google Shape;236;p40"/>
          <p:cNvSpPr txBox="1">
            <a:spLocks noGrp="1"/>
          </p:cNvSpPr>
          <p:nvPr>
            <p:ph type="body" idx="1"/>
          </p:nvPr>
        </p:nvSpPr>
        <p:spPr>
          <a:xfrm>
            <a:off x="6705600" y="1524000"/>
            <a:ext cx="4432200" cy="43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7" name="Google Shape;237;p40"/>
          <p:cNvSpPr txBox="1">
            <a:spLocks noGrp="1"/>
          </p:cNvSpPr>
          <p:nvPr>
            <p:ph type="body" idx="2"/>
          </p:nvPr>
        </p:nvSpPr>
        <p:spPr>
          <a:xfrm>
            <a:off x="1619050" y="160020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8" name="Google Shape;238;p40"/>
          <p:cNvSpPr txBox="1">
            <a:spLocks noGrp="1"/>
          </p:cNvSpPr>
          <p:nvPr>
            <p:ph type="body" idx="3"/>
          </p:nvPr>
        </p:nvSpPr>
        <p:spPr>
          <a:xfrm>
            <a:off x="1619050" y="3883950"/>
            <a:ext cx="4432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39" name="Google Shape;239;p40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mmary 4 points">
  <p:cSld name="Two Content_1_1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1" name="Google Shape;241;p41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1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3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2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>
                          <a:solidFill>
                            <a:srgbClr val="FFFFFF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4</a:t>
                      </a:r>
                      <a:endParaRPr sz="1800">
                        <a:solidFill>
                          <a:srgbClr val="FFFFFF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fld id="{00000000-1234-1234-1234-123412341234}" type="slidenum">
                        <a:rPr lang="en-US">
                          <a:solidFill>
                            <a:srgbClr val="FFFFFF"/>
                          </a:solidFill>
                        </a:rPr>
                        <a:t>‹#›</a:t>
                      </a:fld>
                      <a:endParaRPr>
                        <a:solidFill>
                          <a:srgbClr val="FFFFFF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2" name="Google Shape;242;p41"/>
          <p:cNvSpPr txBox="1">
            <a:spLocks noGrp="1"/>
          </p:cNvSpPr>
          <p:nvPr>
            <p:ph type="body" idx="1"/>
          </p:nvPr>
        </p:nvSpPr>
        <p:spPr>
          <a:xfrm>
            <a:off x="236015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3" name="Google Shape;243;p41"/>
          <p:cNvSpPr txBox="1">
            <a:spLocks noGrp="1"/>
          </p:cNvSpPr>
          <p:nvPr>
            <p:ph type="body" idx="2"/>
          </p:nvPr>
        </p:nvSpPr>
        <p:spPr>
          <a:xfrm>
            <a:off x="236015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4" name="Google Shape;244;p41"/>
          <p:cNvSpPr txBox="1">
            <a:spLocks noGrp="1"/>
          </p:cNvSpPr>
          <p:nvPr>
            <p:ph type="body" idx="3"/>
          </p:nvPr>
        </p:nvSpPr>
        <p:spPr>
          <a:xfrm>
            <a:off x="6939900" y="15524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5" name="Google Shape;245;p41"/>
          <p:cNvSpPr txBox="1">
            <a:spLocks noGrp="1"/>
          </p:cNvSpPr>
          <p:nvPr>
            <p:ph type="body" idx="4"/>
          </p:nvPr>
        </p:nvSpPr>
        <p:spPr>
          <a:xfrm>
            <a:off x="6939900" y="3810000"/>
            <a:ext cx="2966100" cy="150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46" name="Google Shape;246;p41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7" name="Google Shape;247;p4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48" name="Google Shape;248;p41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xplain 4 points ">
  <p:cSld name="Title and Content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" name="Google Shape;250;p42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51" name="Google Shape;251;p42"/>
          <p:cNvSpPr txBox="1">
            <a:spLocks noGrp="1"/>
          </p:cNvSpPr>
          <p:nvPr>
            <p:ph type="subTitle" idx="1"/>
          </p:nvPr>
        </p:nvSpPr>
        <p:spPr>
          <a:xfrm>
            <a:off x="13993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42"/>
          <p:cNvSpPr txBox="1">
            <a:spLocks noGrp="1"/>
          </p:cNvSpPr>
          <p:nvPr>
            <p:ph type="body" idx="2"/>
          </p:nvPr>
        </p:nvSpPr>
        <p:spPr>
          <a:xfrm>
            <a:off x="13993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3" name="Google Shape;253;p42"/>
          <p:cNvCxnSpPr/>
          <p:nvPr/>
        </p:nvCxnSpPr>
        <p:spPr>
          <a:xfrm>
            <a:off x="11485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4" name="Google Shape;254;p42"/>
          <p:cNvSpPr txBox="1">
            <a:spLocks noGrp="1"/>
          </p:cNvSpPr>
          <p:nvPr>
            <p:ph type="subTitle" idx="3"/>
          </p:nvPr>
        </p:nvSpPr>
        <p:spPr>
          <a:xfrm>
            <a:off x="13993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42"/>
          <p:cNvSpPr txBox="1">
            <a:spLocks noGrp="1"/>
          </p:cNvSpPr>
          <p:nvPr>
            <p:ph type="body" idx="4"/>
          </p:nvPr>
        </p:nvSpPr>
        <p:spPr>
          <a:xfrm>
            <a:off x="13993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6" name="Google Shape;256;p42"/>
          <p:cNvCxnSpPr/>
          <p:nvPr/>
        </p:nvCxnSpPr>
        <p:spPr>
          <a:xfrm>
            <a:off x="11485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7" name="Google Shape;257;p42"/>
          <p:cNvSpPr txBox="1">
            <a:spLocks noGrp="1"/>
          </p:cNvSpPr>
          <p:nvPr>
            <p:ph type="subTitle" idx="5"/>
          </p:nvPr>
        </p:nvSpPr>
        <p:spPr>
          <a:xfrm>
            <a:off x="6409960" y="17108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42"/>
          <p:cNvSpPr txBox="1">
            <a:spLocks noGrp="1"/>
          </p:cNvSpPr>
          <p:nvPr>
            <p:ph type="body" idx="6"/>
          </p:nvPr>
        </p:nvSpPr>
        <p:spPr>
          <a:xfrm>
            <a:off x="6409960" y="21698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59" name="Google Shape;259;p42"/>
          <p:cNvCxnSpPr/>
          <p:nvPr/>
        </p:nvCxnSpPr>
        <p:spPr>
          <a:xfrm>
            <a:off x="6159133" y="17922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0" name="Google Shape;260;p42"/>
          <p:cNvSpPr txBox="1">
            <a:spLocks noGrp="1"/>
          </p:cNvSpPr>
          <p:nvPr>
            <p:ph type="subTitle" idx="7"/>
          </p:nvPr>
        </p:nvSpPr>
        <p:spPr>
          <a:xfrm>
            <a:off x="6409960" y="3869021"/>
            <a:ext cx="41709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42"/>
          <p:cNvSpPr txBox="1">
            <a:spLocks noGrp="1"/>
          </p:cNvSpPr>
          <p:nvPr>
            <p:ph type="body" idx="8"/>
          </p:nvPr>
        </p:nvSpPr>
        <p:spPr>
          <a:xfrm>
            <a:off x="6409960" y="4328021"/>
            <a:ext cx="4240800" cy="11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>
                <a:solidFill>
                  <a:srgbClr val="353535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262" name="Google Shape;262;p42"/>
          <p:cNvCxnSpPr/>
          <p:nvPr/>
        </p:nvCxnSpPr>
        <p:spPr>
          <a:xfrm>
            <a:off x="6159133" y="3950407"/>
            <a:ext cx="0" cy="16785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3" name="Google Shape;263;p42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64" name="Google Shape;264;p42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5" name="Google Shape;265;p42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raph Layout">
  <p:cSld name="Title and Content_1_3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44"/>
          <p:cNvSpPr/>
          <p:nvPr/>
        </p:nvSpPr>
        <p:spPr>
          <a:xfrm>
            <a:off x="8136663" y="0"/>
            <a:ext cx="4053207" cy="6858000"/>
          </a:xfrm>
          <a:custGeom>
            <a:avLst/>
            <a:gdLst/>
            <a:ahLst/>
            <a:cxnLst/>
            <a:rect l="l" t="t" r="r" b="b"/>
            <a:pathLst>
              <a:path w="12190095" h="6858000" extrusionOk="0">
                <a:moveTo>
                  <a:pt x="0" y="6858000"/>
                </a:moveTo>
                <a:lnTo>
                  <a:pt x="12189599" y="6858000"/>
                </a:lnTo>
                <a:lnTo>
                  <a:pt x="12189599" y="0"/>
                </a:lnTo>
                <a:lnTo>
                  <a:pt x="0" y="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6" name="Google Shape;276;p44"/>
          <p:cNvSpPr txBox="1">
            <a:spLocks noGrp="1"/>
          </p:cNvSpPr>
          <p:nvPr>
            <p:ph type="subTitle" idx="1"/>
          </p:nvPr>
        </p:nvSpPr>
        <p:spPr>
          <a:xfrm>
            <a:off x="685793" y="1213675"/>
            <a:ext cx="7013100" cy="4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353535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77" name="Google Shape;277;p44"/>
          <p:cNvSpPr txBox="1">
            <a:spLocks noGrp="1"/>
          </p:cNvSpPr>
          <p:nvPr>
            <p:ph type="body" idx="2"/>
          </p:nvPr>
        </p:nvSpPr>
        <p:spPr>
          <a:xfrm>
            <a:off x="685800" y="6025775"/>
            <a:ext cx="70131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□"/>
              <a:defRPr>
                <a:solidFill>
                  <a:srgbClr val="363636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800"/>
              <a:buChar char="■"/>
              <a:defRPr>
                <a:solidFill>
                  <a:srgbClr val="363636"/>
                </a:solidFill>
              </a:defRPr>
            </a:lvl9pPr>
          </a:lstStyle>
          <a:p>
            <a:endParaRPr/>
          </a:p>
        </p:txBody>
      </p:sp>
      <p:sp>
        <p:nvSpPr>
          <p:cNvPr id="278" name="Google Shape;278;p44"/>
          <p:cNvSpPr txBox="1">
            <a:spLocks noGrp="1"/>
          </p:cNvSpPr>
          <p:nvPr>
            <p:ph type="subTitle" idx="3"/>
          </p:nvPr>
        </p:nvSpPr>
        <p:spPr>
          <a:xfrm>
            <a:off x="8561475" y="4126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79" name="Google Shape;279;p44"/>
          <p:cNvSpPr txBox="1">
            <a:spLocks noGrp="1"/>
          </p:cNvSpPr>
          <p:nvPr>
            <p:ph type="body" idx="4"/>
          </p:nvPr>
        </p:nvSpPr>
        <p:spPr>
          <a:xfrm>
            <a:off x="8561475" y="14812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0" name="Google Shape;280;p44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81" name="Google Shape;281;p44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70131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2" name="Google Shape;282;p44"/>
          <p:cNvSpPr txBox="1">
            <a:spLocks noGrp="1"/>
          </p:cNvSpPr>
          <p:nvPr>
            <p:ph type="subTitle" idx="5"/>
          </p:nvPr>
        </p:nvSpPr>
        <p:spPr>
          <a:xfrm>
            <a:off x="8561475" y="3482200"/>
            <a:ext cx="3197100" cy="1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83" name="Google Shape;283;p44"/>
          <p:cNvSpPr txBox="1">
            <a:spLocks noGrp="1"/>
          </p:cNvSpPr>
          <p:nvPr>
            <p:ph type="body" idx="6"/>
          </p:nvPr>
        </p:nvSpPr>
        <p:spPr>
          <a:xfrm>
            <a:off x="8561475" y="4550802"/>
            <a:ext cx="3197100" cy="1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□"/>
              <a:defRPr>
                <a:solidFill>
                  <a:srgbClr val="FFFFFF"/>
                </a:solidFill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Subsection">
  <p:cSld name="Title and Content_1_1_1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46"/>
          <p:cNvSpPr/>
          <p:nvPr/>
        </p:nvSpPr>
        <p:spPr>
          <a:xfrm>
            <a:off x="685800" y="685800"/>
            <a:ext cx="10818495" cy="5486400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" name="Google Shape;291;p46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363636"/>
                </a:solidFill>
              </a:defRPr>
            </a:lvl1pPr>
            <a:lvl2pPr lvl="1" rtl="0">
              <a:buNone/>
              <a:defRPr>
                <a:solidFill>
                  <a:srgbClr val="363636"/>
                </a:solidFill>
              </a:defRPr>
            </a:lvl2pPr>
            <a:lvl3pPr lvl="2" rtl="0">
              <a:buNone/>
              <a:defRPr>
                <a:solidFill>
                  <a:srgbClr val="363636"/>
                </a:solidFill>
              </a:defRPr>
            </a:lvl3pPr>
            <a:lvl4pPr lvl="3" rtl="0">
              <a:buNone/>
              <a:defRPr>
                <a:solidFill>
                  <a:srgbClr val="363636"/>
                </a:solidFill>
              </a:defRPr>
            </a:lvl4pPr>
            <a:lvl5pPr lvl="4" rtl="0">
              <a:buNone/>
              <a:defRPr>
                <a:solidFill>
                  <a:srgbClr val="363636"/>
                </a:solidFill>
              </a:defRPr>
            </a:lvl5pPr>
            <a:lvl6pPr lvl="5" rtl="0">
              <a:buNone/>
              <a:defRPr>
                <a:solidFill>
                  <a:srgbClr val="363636"/>
                </a:solidFill>
              </a:defRPr>
            </a:lvl6pPr>
            <a:lvl7pPr lvl="6" rtl="0">
              <a:buNone/>
              <a:defRPr>
                <a:solidFill>
                  <a:srgbClr val="363636"/>
                </a:solidFill>
              </a:defRPr>
            </a:lvl7pPr>
            <a:lvl8pPr lvl="7" rtl="0">
              <a:buNone/>
              <a:defRPr>
                <a:solidFill>
                  <a:srgbClr val="363636"/>
                </a:solidFill>
              </a:defRPr>
            </a:lvl8pPr>
            <a:lvl9pPr lvl="8" rtl="0">
              <a:buNone/>
              <a:defRPr>
                <a:solidFill>
                  <a:srgbClr val="363636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2" name="Google Shape;292;p46"/>
          <p:cNvSpPr txBox="1">
            <a:spLocks noGrp="1"/>
          </p:cNvSpPr>
          <p:nvPr>
            <p:ph type="title"/>
          </p:nvPr>
        </p:nvSpPr>
        <p:spPr>
          <a:xfrm>
            <a:off x="1375700" y="2372775"/>
            <a:ext cx="5389200" cy="124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3" name="Google Shape;293;p46"/>
          <p:cNvSpPr txBox="1">
            <a:spLocks noGrp="1"/>
          </p:cNvSpPr>
          <p:nvPr>
            <p:ph type="subTitle" idx="1"/>
          </p:nvPr>
        </p:nvSpPr>
        <p:spPr>
          <a:xfrm>
            <a:off x="1375700" y="3826025"/>
            <a:ext cx="5329800" cy="10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1)">
  <p:cSld name="OBJECT_2_2_1_1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0;p6"/>
          <p:cNvPicPr preferRelativeResize="0"/>
          <p:nvPr/>
        </p:nvPicPr>
        <p:blipFill rotWithShape="1">
          <a:blip r:embed="rId2">
            <a:alphaModFix/>
          </a:blip>
          <a:srcRect b="1562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Google Shape;31;p6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" name="Google Shape;32;p6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Title &amp; Content">
  <p:cSld name="Title and Content_1_1_1_1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5" name="Google Shape;295;p4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96" name="Google Shape;296;p4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97" name="Google Shape;297;p47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8" name="Google Shape;298;p47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99" name="Google Shape;299;p47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ppendix - Compare">
  <p:cSld name="Title and Content_1_1_1_1_1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1" name="Google Shape;301;p48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  <a:tableStyleId>{A17EADA7-EA39-49C2-8278-53591DAA2379}</a:tableStyleId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02" name="Google Shape;302;p4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>
                <a:solidFill>
                  <a:srgbClr val="FFFFFF"/>
                </a:solidFill>
              </a:defRPr>
            </a:lvl1pPr>
            <a:lvl2pPr lvl="1" rtl="0">
              <a:buNone/>
              <a:defRPr>
                <a:solidFill>
                  <a:srgbClr val="FFFFFF"/>
                </a:solidFill>
              </a:defRPr>
            </a:lvl2pPr>
            <a:lvl3pPr lvl="2" rtl="0">
              <a:buNone/>
              <a:defRPr>
                <a:solidFill>
                  <a:srgbClr val="FFFFFF"/>
                </a:solidFill>
              </a:defRPr>
            </a:lvl3pPr>
            <a:lvl4pPr lvl="3" rtl="0">
              <a:buNone/>
              <a:defRPr>
                <a:solidFill>
                  <a:srgbClr val="FFFFFF"/>
                </a:solidFill>
              </a:defRPr>
            </a:lvl4pPr>
            <a:lvl5pPr lvl="4" rtl="0">
              <a:buNone/>
              <a:defRPr>
                <a:solidFill>
                  <a:srgbClr val="FFFFFF"/>
                </a:solidFill>
              </a:defRPr>
            </a:lvl5pPr>
            <a:lvl6pPr lvl="5" rtl="0">
              <a:buNone/>
              <a:defRPr>
                <a:solidFill>
                  <a:srgbClr val="FFFFFF"/>
                </a:solidFill>
              </a:defRPr>
            </a:lvl6pPr>
            <a:lvl7pPr lvl="6" rtl="0">
              <a:buNone/>
              <a:defRPr>
                <a:solidFill>
                  <a:srgbClr val="FFFFFF"/>
                </a:solidFill>
              </a:defRPr>
            </a:lvl7pPr>
            <a:lvl8pPr lvl="7" rtl="0">
              <a:buNone/>
              <a:defRPr>
                <a:solidFill>
                  <a:srgbClr val="FFFFFF"/>
                </a:solidFill>
              </a:defRPr>
            </a:lvl8pPr>
            <a:lvl9pPr lvl="8" rtl="0">
              <a:buNone/>
              <a:defRPr>
                <a:solidFill>
                  <a:srgbClr val="FFFFFF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3" name="Google Shape;303;p48"/>
          <p:cNvSpPr txBox="1">
            <a:spLocks noGrp="1"/>
          </p:cNvSpPr>
          <p:nvPr>
            <p:ph type="body" idx="1"/>
          </p:nvPr>
        </p:nvSpPr>
        <p:spPr>
          <a:xfrm>
            <a:off x="6858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4" name="Google Shape;304;p4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5" name="Google Shape;305;p48"/>
          <p:cNvSpPr txBox="1">
            <a:spLocks noGrp="1"/>
          </p:cNvSpPr>
          <p:nvPr>
            <p:ph type="body" idx="2"/>
          </p:nvPr>
        </p:nvSpPr>
        <p:spPr>
          <a:xfrm>
            <a:off x="6414000" y="1668525"/>
            <a:ext cx="5004300" cy="41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6" name="Google Shape;306;p48"/>
          <p:cNvSpPr txBox="1">
            <a:spLocks noGrp="1"/>
          </p:cNvSpPr>
          <p:nvPr>
            <p:ph type="title" idx="3"/>
          </p:nvPr>
        </p:nvSpPr>
        <p:spPr>
          <a:xfrm>
            <a:off x="6414000" y="533400"/>
            <a:ext cx="5016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None/>
              <a:defRPr sz="3000" i="0" u="none" strike="noStrike" cap="none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Muli"/>
              <a:buNone/>
              <a:defRPr sz="1800">
                <a:solidFill>
                  <a:schemeClr val="accent6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07" name="Google Shape;307;p48"/>
          <p:cNvSpPr txBox="1"/>
          <p:nvPr/>
        </p:nvSpPr>
        <p:spPr>
          <a:xfrm>
            <a:off x="685800" y="6096000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Title and Content_1_2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49"/>
          <p:cNvSpPr txBox="1">
            <a:spLocks noGrp="1"/>
          </p:cNvSpPr>
          <p:nvPr>
            <p:ph type="sldNum" idx="12"/>
          </p:nvPr>
        </p:nvSpPr>
        <p:spPr>
          <a:xfrm>
            <a:off x="8615362" y="6072187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0C2334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0" name="Google Shape;310;p49"/>
          <p:cNvSpPr/>
          <p:nvPr/>
        </p:nvSpPr>
        <p:spPr>
          <a:xfrm>
            <a:off x="-17350" y="5833650"/>
            <a:ext cx="12209400" cy="1024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SECTION_HEADER_1">
    <p:bg>
      <p:bgPr>
        <a:solidFill>
          <a:schemeClr val="lt1"/>
        </a:solidFill>
        <a:effectLst/>
      </p:bgPr>
    </p:bg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5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51"/>
          <p:cNvSpPr txBox="1">
            <a:spLocks noGrp="1"/>
          </p:cNvSpPr>
          <p:nvPr>
            <p:ph type="body" idx="1"/>
          </p:nvPr>
        </p:nvSpPr>
        <p:spPr>
          <a:xfrm>
            <a:off x="838200" y="885600"/>
            <a:ext cx="10515600" cy="50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457200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rabi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alpha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457200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ource Sans Pro"/>
              <a:buAutoNum type="romanLcPeriod"/>
              <a:defRPr sz="36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>
  <p:cSld name="Blank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09220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4" name="Google Shape;1404;p232"/>
          <p:cNvPicPr preferRelativeResize="0"/>
          <p:nvPr/>
        </p:nvPicPr>
        <p:blipFill rotWithShape="1">
          <a:blip r:embed="rId2">
            <a:alphaModFix/>
          </a:blip>
          <a:srcRect t="10428" b="5197"/>
          <a:stretch/>
        </p:blipFill>
        <p:spPr>
          <a:xfrm>
            <a:off x="0" y="0"/>
            <a:ext cx="1219200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5" name="Google Shape;1405;p232"/>
          <p:cNvSpPr/>
          <p:nvPr/>
        </p:nvSpPr>
        <p:spPr>
          <a:xfrm>
            <a:off x="6837400" y="2871475"/>
            <a:ext cx="4795500" cy="3986400"/>
          </a:xfrm>
          <a:prstGeom prst="rect">
            <a:avLst/>
          </a:prstGeom>
          <a:solidFill>
            <a:srgbClr val="0051BC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232"/>
          <p:cNvSpPr txBox="1"/>
          <p:nvPr/>
        </p:nvSpPr>
        <p:spPr>
          <a:xfrm>
            <a:off x="7281700" y="3500375"/>
            <a:ext cx="3906900" cy="10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If you’d like to chat </a:t>
            </a:r>
            <a:endParaRPr sz="2400" dirty="0">
              <a:solidFill>
                <a:schemeClr val="lt1"/>
              </a:solidFill>
              <a:latin typeface="Montserrat SemiBold"/>
              <a:ea typeface="Montserrat SemiBold"/>
              <a:cs typeface="Montserrat SemiBold"/>
              <a:sym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42254784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: BULLETS_P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78223F0-58E1-634F-AE53-B654D3201F9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13051" y="366595"/>
            <a:ext cx="10327789" cy="1146116"/>
          </a:xfrm>
          <a:prstGeom prst="rect">
            <a:avLst/>
          </a:prstGeom>
        </p:spPr>
        <p:txBody>
          <a:bodyPr lIns="0" tIns="45720" rIns="0" bIns="182880"/>
          <a:lstStyle>
            <a:lvl1pPr marL="0" indent="0">
              <a:lnSpc>
                <a:spcPts val="3500"/>
              </a:lnSpc>
              <a:spcBef>
                <a:spcPts val="0"/>
              </a:spcBef>
              <a:spcAft>
                <a:spcPts val="0"/>
              </a:spcAft>
              <a:buNone/>
              <a:defRPr sz="2900" b="1" baseline="0">
                <a:solidFill>
                  <a:srgbClr val="2A2C2C"/>
                </a:solidFill>
              </a:defRPr>
            </a:lvl1pPr>
            <a:lvl2pPr marL="485815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2pPr>
            <a:lvl3pPr marL="971630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3pPr>
            <a:lvl4pPr marL="1457446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4pPr>
            <a:lvl5pPr marL="1943261" indent="0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None/>
              <a:defRPr sz="2900" baseline="0"/>
            </a:lvl5pPr>
          </a:lstStyle>
          <a:p>
            <a:pPr lvl="0"/>
            <a:r>
              <a:rPr lang="en-US" dirty="0"/>
              <a:t>Page title can be light or bold as long as consistent throughout.</a:t>
            </a:r>
            <a:br>
              <a:rPr lang="en-US" dirty="0"/>
            </a:br>
            <a:r>
              <a:rPr lang="en-US" dirty="0"/>
              <a:t>Maximum 2 lines please. 29pt(35pt)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08BAACD6-5233-1645-8BEF-8DE02F6B91F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20" y="1731963"/>
            <a:ext cx="10631321" cy="4427537"/>
          </a:xfrm>
          <a:prstGeom prst="rect">
            <a:avLst/>
          </a:prstGeom>
        </p:spPr>
        <p:txBody>
          <a:bodyPr lIns="0" tIns="0" rIns="0" bIns="182880"/>
          <a:lstStyle>
            <a:lvl1pPr marL="292093" indent="-292093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50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1pPr>
            <a:lvl2pPr marL="625459" indent="-301618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75000"/>
                </a:schemeClr>
              </a:buClr>
              <a:buSzPct val="100000"/>
              <a:buFont typeface="Lucida Grande"/>
              <a:buChar char="▪"/>
              <a:tabLst/>
              <a:defRPr sz="3000" baseline="0">
                <a:solidFill>
                  <a:srgbClr val="2A2C2C"/>
                </a:solidFill>
              </a:defRPr>
            </a:lvl2pPr>
            <a:lvl3pPr marL="858817" indent="-298443" defTabSz="369879"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buClr>
                <a:schemeClr val="bg1">
                  <a:lumMod val="65000"/>
                </a:schemeClr>
              </a:buClr>
              <a:buSzPct val="90000"/>
              <a:buFont typeface="Lucida Grande"/>
              <a:buChar char="−"/>
              <a:tabLst/>
              <a:defRPr sz="3000" baseline="0">
                <a:solidFill>
                  <a:srgbClr val="2A2C2C"/>
                </a:solidFill>
              </a:defRPr>
            </a:lvl3pPr>
            <a:lvl4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4pPr>
            <a:lvl5pPr>
              <a:lnSpc>
                <a:spcPts val="3500"/>
              </a:lnSpc>
              <a:spcBef>
                <a:spcPts val="0"/>
              </a:spcBef>
              <a:spcAft>
                <a:spcPts val="1200"/>
              </a:spcAft>
              <a:defRPr sz="2900" baseline="0">
                <a:solidFill>
                  <a:schemeClr val="tx1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Bullets—Level 1, black square—30pt(35pt)</a:t>
            </a:r>
          </a:p>
          <a:p>
            <a:pPr lvl="1"/>
            <a:r>
              <a:rPr lang="en-US" dirty="0"/>
              <a:t>Bullets—Level 2, grey square </a:t>
            </a:r>
          </a:p>
        </p:txBody>
      </p:sp>
      <p:pic>
        <p:nvPicPr>
          <p:cNvPr id="8" name="Picture 7" descr="MstarRGB123.jpg">
            <a:extLst>
              <a:ext uri="{FF2B5EF4-FFF2-40B4-BE49-F238E27FC236}">
                <a16:creationId xmlns:a16="http://schemas.microsoft.com/office/drawing/2014/main" id="{41B44502-0B87-42F9-9305-531BDF6976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078"/>
          <a:stretch/>
        </p:blipFill>
        <p:spPr bwMode="auto">
          <a:xfrm>
            <a:off x="10018645" y="6259909"/>
            <a:ext cx="1687691" cy="445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44467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  <p15:guide id="6" orient="horz" pos="4008">
          <p15:clr>
            <a:srgbClr val="FBAE40"/>
          </p15:clr>
        </p15:guide>
        <p15:guide id="7" pos="575">
          <p15:clr>
            <a:srgbClr val="FBAE40"/>
          </p15:clr>
        </p15:guide>
        <p15:guide id="8" pos="7079">
          <p15:clr>
            <a:srgbClr val="FBAE40"/>
          </p15:clr>
        </p15:guide>
        <p15:guide id="9" orient="horz" pos="1008">
          <p15:clr>
            <a:srgbClr val="FBAE40"/>
          </p15:clr>
        </p15:guide>
        <p15:guide id="10" pos="283">
          <p15:clr>
            <a:srgbClr val="FBAE40"/>
          </p15:clr>
        </p15:guide>
        <p15:guide id="11" pos="6891">
          <p15:clr>
            <a:srgbClr val="FBAE40"/>
          </p15:clr>
        </p15:guide>
        <p15:guide id="12" pos="775">
          <p15:clr>
            <a:srgbClr val="FBAE40"/>
          </p15:clr>
        </p15:guide>
        <p15:guide id="13" orient="horz" pos="216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v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6350223"/>
      </p:ext>
    </p:extLst>
  </p:cSld>
  <p:clrMapOvr>
    <a:masterClrMapping/>
  </p:clrMapOvr>
  <p:hf sldNum="0" hd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u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599C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3334" y="335691"/>
            <a:ext cx="11396135" cy="62706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951596"/>
      </p:ext>
    </p:extLst>
  </p:cSld>
  <p:clrMapOvr>
    <a:masterClrMapping/>
  </p:clrMapOvr>
  <p:hf sldNum="0" hd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urquoi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>
              <a:solidFill>
                <a:srgbClr val="0085D4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4950294"/>
      </p:ext>
    </p:extLst>
  </p:cSld>
  <p:clrMapOvr>
    <a:masterClrMapping/>
  </p:clrMapOvr>
  <p:hf sldNum="0" hd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2)">
  <p:cSld name="OBJECT_2_2_1_1_1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7"/>
          <p:cNvPicPr preferRelativeResize="0"/>
          <p:nvPr/>
        </p:nvPicPr>
        <p:blipFill rotWithShape="1">
          <a:blip r:embed="rId2">
            <a:alphaModFix/>
          </a:blip>
          <a:srcRect t="4967" b="10701"/>
          <a:stretch/>
        </p:blipFill>
        <p:spPr>
          <a:xfrm>
            <a:off x="-5875" y="0"/>
            <a:ext cx="12197881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7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7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"/>
            <a:ext cx="12192000" cy="6845711"/>
          </a:xfrm>
          <a:prstGeom prst="rect">
            <a:avLst/>
          </a:prstGeom>
          <a:solidFill>
            <a:srgbClr val="6AB22C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8565297"/>
      </p:ext>
    </p:extLst>
  </p:cSld>
  <p:clrMapOvr>
    <a:masterClrMapping/>
  </p:clrMapOvr>
  <p:hf sldNum="0" hd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llow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2096539"/>
      </p:ext>
    </p:extLst>
  </p:cSld>
  <p:clrMapOvr>
    <a:masterClrMapping/>
  </p:clrMapOvr>
  <p:hf sldNum="0" hd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ran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i="0">
                <a:latin typeface="Proxima Nova Regular"/>
                <a:cs typeface="Proxima Nova Regular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370499"/>
      </p:ext>
    </p:extLst>
  </p:cSld>
  <p:clrMapOvr>
    <a:masterClrMapping/>
  </p:clrMapOvr>
  <p:hf sldNum="0" hd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DE1C8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>
              <a:solidFill>
                <a:srgbClr val="DE1C85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8080996"/>
      </p:ext>
    </p:extLst>
  </p:cSld>
  <p:clrMapOvr>
    <a:masterClrMapping/>
  </p:clrMapOvr>
  <p:hf sldNum="0" hd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23334" y="335691"/>
            <a:ext cx="11396135" cy="627063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632867"/>
      </p:ext>
    </p:extLst>
  </p:cSld>
  <p:clrMapOvr>
    <a:masterClrMapping/>
  </p:clrMapOvr>
  <p:hf sldNum="0" hd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620688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/>
              <a:t>Click to edit Master title style</a:t>
            </a:r>
            <a:endParaRPr lang="en-SG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31371" y="1844825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331200" y="6492875"/>
            <a:ext cx="3860800" cy="365125"/>
          </a:xfrm>
        </p:spPr>
        <p:txBody>
          <a:bodyPr/>
          <a:lstStyle>
            <a:lvl1pPr>
              <a:defRPr sz="1600">
                <a:latin typeface="+mn-lt"/>
              </a:defRPr>
            </a:lvl1pPr>
          </a:lstStyle>
          <a:p>
            <a:endParaRPr lang="en-SG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2"/>
          </p:nvPr>
        </p:nvSpPr>
        <p:spPr>
          <a:xfrm>
            <a:off x="230717" y="6480176"/>
            <a:ext cx="7504896" cy="377824"/>
          </a:xfrm>
        </p:spPr>
        <p:txBody>
          <a:bodyPr/>
          <a:lstStyle>
            <a:lvl1pPr marL="0" indent="0">
              <a:buNone/>
              <a:defRPr sz="1600" baseline="0"/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8374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/>
              <a:t>© 2005 Siebel Systems, Inc. Confidential.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5638800" y="6629400"/>
            <a:ext cx="1117600" cy="2286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7F7B8E7-9E87-F242-848B-2309B0F5F1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75075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423334" y="1506795"/>
            <a:ext cx="11396135" cy="4506656"/>
          </a:xfrm>
        </p:spPr>
        <p:txBody>
          <a:bodyPr/>
          <a:lstStyle>
            <a:lvl1pPr marL="342891" indent="-342891">
              <a:buClr>
                <a:srgbClr val="0082C0"/>
              </a:buClr>
              <a:buFont typeface="Arial"/>
              <a:buChar char="•"/>
              <a:defRPr sz="1800">
                <a:solidFill>
                  <a:srgbClr val="575A5D"/>
                </a:solidFill>
              </a:defRPr>
            </a:lvl1pPr>
            <a:lvl2pPr marL="742932" indent="-285744">
              <a:buClr>
                <a:srgbClr val="0082C0"/>
              </a:buClr>
              <a:buFont typeface="Arial"/>
              <a:buChar char="•"/>
              <a:defRPr sz="1800">
                <a:solidFill>
                  <a:srgbClr val="575A5D"/>
                </a:solidFill>
              </a:defRPr>
            </a:lvl2pPr>
            <a:lvl3pPr marL="1142971" indent="-228594">
              <a:buClr>
                <a:srgbClr val="0082C0"/>
              </a:buClr>
              <a:buFont typeface="Arial"/>
              <a:buChar char="•"/>
              <a:defRPr sz="1800">
                <a:solidFill>
                  <a:srgbClr val="575A5D"/>
                </a:solidFill>
              </a:defRPr>
            </a:lvl3pPr>
            <a:lvl4pPr marL="1600160" indent="-228594">
              <a:buClr>
                <a:srgbClr val="0082C0"/>
              </a:buClr>
              <a:buFont typeface="Arial"/>
              <a:buChar char="•"/>
              <a:defRPr sz="1800">
                <a:solidFill>
                  <a:srgbClr val="575A5D"/>
                </a:solidFill>
              </a:defRPr>
            </a:lvl4pPr>
            <a:lvl5pPr marL="2057349" indent="-228594">
              <a:buClr>
                <a:srgbClr val="0082C0"/>
              </a:buClr>
              <a:buFont typeface="Arial"/>
              <a:buChar char="•"/>
              <a:defRPr sz="1800">
                <a:solidFill>
                  <a:srgbClr val="575A5D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18329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sz="half" idx="1"/>
          </p:nvPr>
        </p:nvSpPr>
        <p:spPr>
          <a:xfrm>
            <a:off x="423333" y="1534649"/>
            <a:ext cx="5571067" cy="4525963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575A5D"/>
                </a:solidFill>
              </a:defRPr>
            </a:lvl1pPr>
            <a:lvl2pPr>
              <a:defRPr sz="2400">
                <a:solidFill>
                  <a:srgbClr val="575A5D"/>
                </a:solidFill>
              </a:defRPr>
            </a:lvl2pPr>
            <a:lvl3pPr>
              <a:defRPr sz="2000">
                <a:solidFill>
                  <a:srgbClr val="575A5D"/>
                </a:solidFill>
              </a:defRPr>
            </a:lvl3pPr>
            <a:lvl4pPr>
              <a:defRPr sz="1800">
                <a:solidFill>
                  <a:srgbClr val="575A5D"/>
                </a:solidFill>
              </a:defRPr>
            </a:lvl4pPr>
            <a:lvl5pPr>
              <a:defRPr sz="1800">
                <a:solidFill>
                  <a:srgbClr val="575A5D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534649"/>
            <a:ext cx="5621867" cy="4525963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575A5D"/>
                </a:solidFill>
              </a:defRPr>
            </a:lvl1pPr>
            <a:lvl2pPr>
              <a:defRPr sz="2400">
                <a:solidFill>
                  <a:srgbClr val="575A5D"/>
                </a:solidFill>
              </a:defRPr>
            </a:lvl2pPr>
            <a:lvl3pPr>
              <a:defRPr sz="2000">
                <a:solidFill>
                  <a:srgbClr val="575A5D"/>
                </a:solidFill>
              </a:defRPr>
            </a:lvl3pPr>
            <a:lvl4pPr>
              <a:defRPr sz="1800">
                <a:solidFill>
                  <a:srgbClr val="575A5D"/>
                </a:solidFill>
              </a:defRPr>
            </a:lvl4pPr>
            <a:lvl5pPr>
              <a:defRPr sz="1800">
                <a:solidFill>
                  <a:srgbClr val="575A5D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769219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9602" y="6477000"/>
            <a:ext cx="1176215" cy="2549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8025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">
  <p:cSld name="OBJECT_2_2_1_1_1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8"/>
          <p:cNvPicPr preferRelativeResize="0"/>
          <p:nvPr/>
        </p:nvPicPr>
        <p:blipFill rotWithShape="1">
          <a:blip r:embed="rId2">
            <a:alphaModFix/>
          </a:blip>
          <a:srcRect t="5627" b="9998"/>
          <a:stretch/>
        </p:blipFill>
        <p:spPr>
          <a:xfrm>
            <a:off x="0" y="0"/>
            <a:ext cx="1219199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14400" y="1769808"/>
            <a:ext cx="10464800" cy="1470025"/>
          </a:xfrm>
        </p:spPr>
        <p:txBody>
          <a:bodyPr>
            <a:noAutofit/>
          </a:bodyPr>
          <a:lstStyle>
            <a:lvl1pPr algn="ctr">
              <a:defRPr sz="4000" b="0" i="0">
                <a:solidFill>
                  <a:srgbClr val="F9C031"/>
                </a:solidFill>
                <a:latin typeface="Proxima Nova Regular"/>
                <a:cs typeface="Proxima Nova Regular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6173574"/>
      </p:ext>
    </p:extLst>
  </p:cSld>
  <p:clrMapOvr>
    <a:masterClrMapping/>
  </p:clrMapOvr>
  <p:hf sldNum="0" hdr="0" dt="0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9840" y="539"/>
            <a:ext cx="12665040" cy="7086600"/>
          </a:xfrm>
          <a:prstGeom prst="rect">
            <a:avLst/>
          </a:prstGeom>
          <a:solidFill>
            <a:srgbClr val="76C34D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14400" y="1769808"/>
            <a:ext cx="10464800" cy="1470025"/>
          </a:xfrm>
        </p:spPr>
        <p:txBody>
          <a:bodyPr>
            <a:noAutofit/>
          </a:bodyPr>
          <a:lstStyle>
            <a:lvl1pPr algn="ctr">
              <a:defRPr sz="4000" b="0" i="0">
                <a:solidFill>
                  <a:schemeClr val="tx1">
                    <a:lumMod val="75000"/>
                    <a:lumOff val="25000"/>
                  </a:schemeClr>
                </a:solidFill>
                <a:latin typeface="Proxima Nova Regular"/>
                <a:cs typeface="Proxima Nova Regular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294614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9840" y="-13111"/>
            <a:ext cx="12665040" cy="7086600"/>
          </a:xfrm>
          <a:prstGeom prst="rect">
            <a:avLst/>
          </a:prstGeom>
          <a:solidFill>
            <a:srgbClr val="DE1C8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14400" y="1769808"/>
            <a:ext cx="10464800" cy="1470025"/>
          </a:xfrm>
        </p:spPr>
        <p:txBody>
          <a:bodyPr>
            <a:noAutofit/>
          </a:bodyPr>
          <a:lstStyle>
            <a:lvl1pPr algn="ctr">
              <a:defRPr sz="4000" b="0" i="0">
                <a:solidFill>
                  <a:schemeClr val="bg1"/>
                </a:solidFill>
                <a:latin typeface="Proxima Nova Regular"/>
                <a:cs typeface="Proxima Nova Regular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18328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9840" y="-13111"/>
            <a:ext cx="12665040" cy="7086600"/>
          </a:xfrm>
          <a:prstGeom prst="rect">
            <a:avLst/>
          </a:prstGeom>
          <a:solidFill>
            <a:srgbClr val="F9C03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14400" y="1769808"/>
            <a:ext cx="10464800" cy="1470025"/>
          </a:xfrm>
        </p:spPr>
        <p:txBody>
          <a:bodyPr>
            <a:noAutofit/>
          </a:bodyPr>
          <a:lstStyle>
            <a:lvl1pPr algn="ctr">
              <a:defRPr sz="4000" b="0" i="0">
                <a:solidFill>
                  <a:schemeClr val="tx1">
                    <a:lumMod val="75000"/>
                    <a:lumOff val="25000"/>
                  </a:schemeClr>
                </a:solidFill>
                <a:latin typeface="Proxima Nova Regular"/>
                <a:cs typeface="Proxima Nova Regular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682395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-269840" y="-13111"/>
            <a:ext cx="12665040" cy="7086600"/>
          </a:xfrm>
          <a:prstGeom prst="rect">
            <a:avLst/>
          </a:prstGeom>
          <a:solidFill>
            <a:srgbClr val="F5871E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14400" y="1769808"/>
            <a:ext cx="10464800" cy="1470025"/>
          </a:xfrm>
        </p:spPr>
        <p:txBody>
          <a:bodyPr>
            <a:noAutofit/>
          </a:bodyPr>
          <a:lstStyle>
            <a:lvl1pPr algn="ctr">
              <a:defRPr sz="4000" b="0" i="0">
                <a:solidFill>
                  <a:srgbClr val="004B77"/>
                </a:solidFill>
                <a:latin typeface="Proxima Nova Regular"/>
                <a:cs typeface="Proxima Nova Regular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73695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10A8F838-4135-4ED8-9998-3530349B950C}" type="datetime1">
              <a:rPr lang="en-US" smtClean="0"/>
              <a:t>9/7/2023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BAC70DC-0FE4-4E80-B52E-89DC678A28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635503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Gre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>
              <a:solidFill>
                <a:srgbClr val="575A5D"/>
              </a:solidFill>
              <a:latin typeface="Calibri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689618"/>
      </p:ext>
    </p:extLst>
  </p:cSld>
  <p:clrMapOvr>
    <a:masterClrMapping/>
  </p:clrMapOvr>
  <p:hf sldNum="0" hdr="0" dt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ullet 1-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 Placeholder 18"/>
          <p:cNvSpPr>
            <a:spLocks noGrp="1"/>
          </p:cNvSpPr>
          <p:nvPr>
            <p:ph type="body" sz="quarter" idx="12" hasCustomPrompt="1"/>
          </p:nvPr>
        </p:nvSpPr>
        <p:spPr>
          <a:xfrm>
            <a:off x="1425864" y="518669"/>
            <a:ext cx="10050317" cy="365579"/>
          </a:xfrm>
          <a:prstGeom prst="rect">
            <a:avLst/>
          </a:prstGeom>
        </p:spPr>
        <p:txBody>
          <a:bodyPr vert="horz" lIns="0" tIns="0" rIns="0" bIns="0"/>
          <a:lstStyle>
            <a:lvl1pPr marL="0" indent="0">
              <a:lnSpc>
                <a:spcPts val="1975"/>
              </a:lnSpc>
              <a:spcBef>
                <a:spcPts val="0"/>
              </a:spcBef>
              <a:spcAft>
                <a:spcPts val="719"/>
              </a:spcAft>
              <a:buNone/>
              <a:defRPr lang="en-US" sz="2000" b="1" kern="1200" baseline="0" dirty="0" smtClean="0">
                <a:solidFill>
                  <a:srgbClr val="5E5E5E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marL="408084" indent="0">
              <a:buNone/>
              <a:defRPr sz="1000">
                <a:solidFill>
                  <a:schemeClr val="tx2"/>
                </a:solidFill>
                <a:latin typeface="+mj-lt"/>
              </a:defRPr>
            </a:lvl2pPr>
            <a:lvl3pPr marL="816168" indent="0">
              <a:buNone/>
              <a:defRPr sz="1000">
                <a:solidFill>
                  <a:schemeClr val="tx2"/>
                </a:solidFill>
                <a:latin typeface="+mj-lt"/>
              </a:defRPr>
            </a:lvl3pPr>
            <a:lvl4pPr marL="1224249" indent="0">
              <a:buNone/>
              <a:defRPr sz="1000">
                <a:solidFill>
                  <a:schemeClr val="tx2"/>
                </a:solidFill>
                <a:latin typeface="+mj-lt"/>
              </a:defRPr>
            </a:lvl4pPr>
            <a:lvl5pPr marL="1632333" indent="0">
              <a:buNone/>
              <a:defRPr sz="1000"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Headline (22pt font, one-line maximum)</a:t>
            </a:r>
          </a:p>
        </p:txBody>
      </p:sp>
      <p:pic>
        <p:nvPicPr>
          <p:cNvPr id="31" name="Picture 3" descr="MstarRGB123.jpg"/>
          <p:cNvPicPr>
            <a:picLocks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467" y="6265492"/>
            <a:ext cx="1485515" cy="253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Slide Number Placeholder 6"/>
          <p:cNvSpPr>
            <a:spLocks noGrp="1"/>
          </p:cNvSpPr>
          <p:nvPr>
            <p:ph type="sldNum" sz="quarter" idx="18"/>
          </p:nvPr>
        </p:nvSpPr>
        <p:spPr>
          <a:xfrm>
            <a:off x="1435488" y="6260168"/>
            <a:ext cx="566881" cy="353501"/>
          </a:xfrm>
          <a:prstGeom prst="rect">
            <a:avLst/>
          </a:prstGeom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defTabSz="408084">
              <a:defRPr sz="1200" smtClean="0">
                <a:solidFill>
                  <a:schemeClr val="bg1">
                    <a:lumMod val="50000"/>
                  </a:schemeClr>
                </a:solidFill>
                <a:latin typeface="+mn-lt"/>
                <a:cs typeface="MS PGothic" charset="0"/>
              </a:defRPr>
            </a:lvl1pPr>
          </a:lstStyle>
          <a:p>
            <a:pPr>
              <a:defRPr/>
            </a:pPr>
            <a:fld id="{2C54B95D-2AD2-F440-A4A9-C3EE8473308A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1422018" y="6237475"/>
            <a:ext cx="10054167" cy="0"/>
          </a:xfrm>
          <a:prstGeom prst="line">
            <a:avLst/>
          </a:prstGeom>
          <a:ln w="63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 userDrawn="1"/>
        </p:nvCxnSpPr>
        <p:spPr>
          <a:xfrm>
            <a:off x="1422018" y="437029"/>
            <a:ext cx="10054167" cy="0"/>
          </a:xfrm>
          <a:prstGeom prst="line">
            <a:avLst/>
          </a:prstGeom>
          <a:ln w="63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1216123" y="1786477"/>
            <a:ext cx="10260060" cy="4053191"/>
          </a:xfrm>
          <a:prstGeom prst="rect">
            <a:avLst/>
          </a:prstGeom>
        </p:spPr>
        <p:txBody>
          <a:bodyPr vert="horz" lIns="0" tIns="0" rIns="0" bIns="0" numCol="1" spcCol="549790"/>
          <a:lstStyle>
            <a:lvl1pPr marL="159555" indent="-159555">
              <a:lnSpc>
                <a:spcPts val="1975"/>
              </a:lnSpc>
              <a:spcBef>
                <a:spcPts val="0"/>
              </a:spcBef>
              <a:spcAft>
                <a:spcPts val="719"/>
              </a:spcAft>
              <a:buClr>
                <a:schemeClr val="tx2"/>
              </a:buClr>
              <a:buFont typeface="Morningstar Symbols"/>
              <a:buChar char="g"/>
              <a:defRPr lang="en-US" sz="1600" kern="1200" dirty="0" smtClean="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319107" indent="-149583">
              <a:lnSpc>
                <a:spcPts val="1975"/>
              </a:lnSpc>
              <a:spcAft>
                <a:spcPts val="719"/>
              </a:spcAft>
              <a:buClr>
                <a:schemeClr val="tx2"/>
              </a:buClr>
              <a:buFont typeface="Morningstar Symbols"/>
              <a:buChar char="/"/>
              <a:defRPr lang="en-US" sz="1600" kern="1200" dirty="0" smtClean="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2pPr>
            <a:lvl3pPr marL="462991" indent="-148158">
              <a:lnSpc>
                <a:spcPts val="1975"/>
              </a:lnSpc>
              <a:spcAft>
                <a:spcPts val="719"/>
              </a:spcAft>
              <a:buClr>
                <a:schemeClr val="bg1">
                  <a:lumMod val="65000"/>
                </a:schemeClr>
              </a:buClr>
              <a:buFont typeface="Morningstar Symbols"/>
              <a:buChar char="/"/>
              <a:defRPr lang="en-US" sz="1600" kern="1200" dirty="0" smtClean="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3pPr>
          </a:lstStyle>
          <a:p>
            <a:pPr lvl="0"/>
            <a:r>
              <a:rPr lang="en-US" dirty="0"/>
              <a:t>First level of information (18pt font)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23" hasCustomPrompt="1"/>
          </p:nvPr>
        </p:nvSpPr>
        <p:spPr>
          <a:xfrm>
            <a:off x="1435486" y="6004135"/>
            <a:ext cx="10032999" cy="123303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>
            <a:lvl1pPr marL="0" indent="0">
              <a:lnSpc>
                <a:spcPts val="987"/>
              </a:lnSpc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75000"/>
              <a:buFont typeface="Lucida Grande"/>
              <a:buNone/>
              <a:defRPr sz="800" baseline="0">
                <a:solidFill>
                  <a:schemeClr val="bg1">
                    <a:lumMod val="65000"/>
                  </a:schemeClr>
                </a:solidFill>
              </a:defRPr>
            </a:lvl1pPr>
            <a:lvl2pPr marL="138618" indent="0" defTabSz="329377">
              <a:spcBef>
                <a:spcPts val="0"/>
              </a:spcBef>
              <a:spcAft>
                <a:spcPts val="641"/>
              </a:spcAft>
              <a:buClr>
                <a:schemeClr val="bg1">
                  <a:lumMod val="50000"/>
                </a:schemeClr>
              </a:buClr>
              <a:buSzPct val="75000"/>
              <a:buFont typeface="Lucida Grande"/>
              <a:buNone/>
              <a:defRPr sz="1000">
                <a:solidFill>
                  <a:schemeClr val="bg1">
                    <a:lumMod val="50000"/>
                  </a:schemeClr>
                </a:solidFill>
              </a:defRPr>
            </a:lvl2pPr>
            <a:lvl3pPr marL="1222832" indent="-204042">
              <a:spcBef>
                <a:spcPts val="0"/>
              </a:spcBef>
              <a:spcAft>
                <a:spcPts val="641"/>
              </a:spcAft>
              <a:buClr>
                <a:schemeClr val="bg1">
                  <a:lumMod val="75000"/>
                </a:schemeClr>
              </a:buClr>
              <a:buSzPct val="75000"/>
              <a:buFont typeface="Lucida Grande"/>
              <a:buChar char="►"/>
              <a:defRPr sz="1000"/>
            </a:lvl3pPr>
            <a:lvl4pPr marL="1728686" indent="-204042">
              <a:spcBef>
                <a:spcPts val="0"/>
              </a:spcBef>
              <a:spcAft>
                <a:spcPts val="641"/>
              </a:spcAft>
              <a:buClr>
                <a:schemeClr val="bg1">
                  <a:lumMod val="85000"/>
                </a:schemeClr>
              </a:buClr>
              <a:buSzPct val="75000"/>
              <a:buFont typeface="Lucida Grande"/>
              <a:buChar char="►"/>
              <a:defRPr sz="1000"/>
            </a:lvl4pPr>
            <a:lvl5pPr marL="1836375" indent="-204042">
              <a:buClr>
                <a:schemeClr val="tx2"/>
              </a:buClr>
              <a:buSzPct val="75000"/>
              <a:buFont typeface="Lucida Grande"/>
              <a:buChar char="►"/>
              <a:defRPr sz="1600"/>
            </a:lvl5pPr>
          </a:lstStyle>
          <a:p>
            <a:pPr lvl="0"/>
            <a:r>
              <a:rPr lang="en-US" dirty="0"/>
              <a:t>Data as of DD/MM/YYYY or Source: (9pt font)</a:t>
            </a:r>
          </a:p>
        </p:txBody>
      </p:sp>
    </p:spTree>
    <p:extLst>
      <p:ext uri="{BB962C8B-B14F-4D97-AF65-F5344CB8AC3E}">
        <p14:creationId xmlns:p14="http://schemas.microsoft.com/office/powerpoint/2010/main" val="145609495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E0EB338B-859D-3049-8B15-EA7D435090A2}" type="datetimeFigureOut">
              <a:rPr lang="en-US" smtClean="0"/>
              <a:t>9/7/2023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C16CFA5C-631B-F042-8C30-C05916A5F4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6575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E0EB338B-859D-3049-8B15-EA7D435090A2}" type="datetimeFigureOut">
              <a:rPr lang="en-US" smtClean="0"/>
              <a:t>9/7/2023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C16CFA5C-631B-F042-8C30-C05916A5F4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44935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">
  <p:cSld name="OBJECT_2_2_1_1_1_1_2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887" y="0"/>
            <a:ext cx="12192003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403423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88" b="0" i="0" u="none" strike="noStrike" kern="0" cap="none" spc="0" normalizeH="0" baseline="0" noProof="0" dirty="0">
              <a:ln>
                <a:noFill/>
              </a:ln>
              <a:solidFill>
                <a:srgbClr val="0085D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5F2EDC0E-AB08-4B7F-B2DD-F8778DAC04F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44084" y="526012"/>
            <a:ext cx="10050317" cy="365579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705"/>
              </a:spcAft>
              <a:buNone/>
              <a:defRPr lang="en-US" sz="3529" b="1" kern="1200" baseline="0" dirty="0" smtClean="0">
                <a:solidFill>
                  <a:schemeClr val="bg1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marL="401262" indent="0">
              <a:buNone/>
              <a:defRPr sz="971">
                <a:solidFill>
                  <a:schemeClr val="tx2"/>
                </a:solidFill>
                <a:latin typeface="+mj-lt"/>
              </a:defRPr>
            </a:lvl2pPr>
            <a:lvl3pPr marL="802525" indent="0">
              <a:buNone/>
              <a:defRPr sz="971">
                <a:solidFill>
                  <a:schemeClr val="tx2"/>
                </a:solidFill>
                <a:latin typeface="+mj-lt"/>
              </a:defRPr>
            </a:lvl3pPr>
            <a:lvl4pPr marL="1203786" indent="0">
              <a:buNone/>
              <a:defRPr sz="971">
                <a:solidFill>
                  <a:schemeClr val="tx2"/>
                </a:solidFill>
                <a:latin typeface="+mj-lt"/>
              </a:defRPr>
            </a:lvl4pPr>
            <a:lvl5pPr marL="1605048" indent="0">
              <a:buNone/>
              <a:defRPr sz="971">
                <a:solidFill>
                  <a:schemeClr val="tx2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Headline (40pt font, one-line maximum)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C5D5603-8C1C-4923-BCF2-86790FE8A7D3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1932626" y="6395322"/>
            <a:ext cx="7495953" cy="143950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>
            <a:lvl1pPr marL="0" marR="0" indent="0" algn="ctr" defTabSz="400150" rtl="0" eaLnBrk="1" fontAlgn="base" latinLnBrk="0" hangingPunct="1">
              <a:lnSpc>
                <a:spcPts val="971"/>
              </a:lnSpc>
              <a:spcBef>
                <a:spcPts val="0"/>
              </a:spcBef>
              <a:spcAft>
                <a:spcPts val="529"/>
              </a:spcAft>
              <a:buClr>
                <a:schemeClr val="tx2"/>
              </a:buClr>
              <a:buSzPct val="75000"/>
              <a:buFont typeface="Lucida Grande"/>
              <a:buNone/>
              <a:tabLst/>
              <a:defRPr sz="1412" baseline="0">
                <a:solidFill>
                  <a:schemeClr val="bg1">
                    <a:lumMod val="85000"/>
                  </a:schemeClr>
                </a:solidFill>
              </a:defRPr>
            </a:lvl1pPr>
            <a:lvl2pPr marL="136301" indent="0" defTabSz="323872">
              <a:spcBef>
                <a:spcPts val="0"/>
              </a:spcBef>
              <a:spcAft>
                <a:spcPts val="631"/>
              </a:spcAft>
              <a:buClr>
                <a:schemeClr val="bg1">
                  <a:lumMod val="50000"/>
                </a:schemeClr>
              </a:buClr>
              <a:buSzPct val="75000"/>
              <a:buFont typeface="Lucida Grande"/>
              <a:buNone/>
              <a:defRPr sz="971">
                <a:solidFill>
                  <a:schemeClr val="bg1">
                    <a:lumMod val="50000"/>
                  </a:schemeClr>
                </a:solidFill>
              </a:defRPr>
            </a:lvl2pPr>
            <a:lvl3pPr marL="1202393" indent="-200631">
              <a:spcBef>
                <a:spcPts val="0"/>
              </a:spcBef>
              <a:spcAft>
                <a:spcPts val="631"/>
              </a:spcAft>
              <a:buClr>
                <a:schemeClr val="bg1">
                  <a:lumMod val="75000"/>
                </a:schemeClr>
              </a:buClr>
              <a:buSzPct val="75000"/>
              <a:buFont typeface="Lucida Grande"/>
              <a:buChar char="►"/>
              <a:defRPr sz="971"/>
            </a:lvl3pPr>
            <a:lvl4pPr marL="1699791" indent="-200631">
              <a:spcBef>
                <a:spcPts val="0"/>
              </a:spcBef>
              <a:spcAft>
                <a:spcPts val="631"/>
              </a:spcAft>
              <a:buClr>
                <a:schemeClr val="bg1">
                  <a:lumMod val="85000"/>
                </a:schemeClr>
              </a:buClr>
              <a:buSzPct val="75000"/>
              <a:buFont typeface="Lucida Grande"/>
              <a:buChar char="►"/>
              <a:defRPr sz="971"/>
            </a:lvl4pPr>
            <a:lvl5pPr marL="1805680" indent="-200631">
              <a:buClr>
                <a:schemeClr val="tx2"/>
              </a:buClr>
              <a:buSzPct val="75000"/>
              <a:buFont typeface="Lucida Grande"/>
              <a:buChar char="►"/>
              <a:defRPr sz="1588"/>
            </a:lvl5pPr>
          </a:lstStyle>
          <a:p>
            <a:pPr marL="0" marR="0" lvl="0" indent="0" algn="ctr" defTabSz="400150" rtl="0" eaLnBrk="1" fontAlgn="base" latinLnBrk="0" hangingPunct="1">
              <a:lnSpc>
                <a:spcPts val="971"/>
              </a:lnSpc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SzPct val="75000"/>
              <a:buFont typeface="Lucida Grande"/>
              <a:buNone/>
              <a:tabLst/>
              <a:defRPr/>
            </a:pPr>
            <a:r>
              <a:rPr lang="en-US" dirty="0"/>
              <a:t>Data as of DD/MM/YYYY or Source: (16pt font)</a:t>
            </a:r>
          </a:p>
        </p:txBody>
      </p:sp>
      <p:sp>
        <p:nvSpPr>
          <p:cNvPr id="20" name="Slide Number Placeholder 6">
            <a:extLst>
              <a:ext uri="{FF2B5EF4-FFF2-40B4-BE49-F238E27FC236}">
                <a16:creationId xmlns:a16="http://schemas.microsoft.com/office/drawing/2014/main" id="{CAE486FB-25F6-446D-AC5C-80B57A202FE2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316617" y="6357545"/>
            <a:ext cx="566881" cy="238984"/>
          </a:xfrm>
          <a:prstGeom prst="rect">
            <a:avLst/>
          </a:prstGeom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defTabSz="401262">
              <a:defRPr sz="1412" smtClean="0">
                <a:solidFill>
                  <a:schemeClr val="bg1">
                    <a:lumMod val="85000"/>
                  </a:schemeClr>
                </a:solidFill>
                <a:latin typeface="+mn-lt"/>
                <a:cs typeface="MS PGothic" charset="0"/>
              </a:defRPr>
            </a:lvl1pPr>
          </a:lstStyle>
          <a:p>
            <a:pPr algn="ctr">
              <a:defRPr/>
            </a:pPr>
            <a:fld id="{2C54B95D-2AD2-F440-A4A9-C3EE8473308A}" type="slidenum">
              <a:rPr lang="en-US" smtClean="0"/>
              <a:pPr algn="ctr">
                <a:defRPr/>
              </a:pPr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2757E37-2A61-41A2-B01A-821ACDF95F1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75063" y="6310377"/>
            <a:ext cx="1633183" cy="3421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358942"/>
      </p:ext>
    </p:extLst>
  </p:cSld>
  <p:clrMapOvr>
    <a:masterClrMapping/>
  </p:clrMapOvr>
  <p:hf sldNum="0" hdr="0" dt="0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760611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871336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6607035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8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4726853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9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9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9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314179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5866218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352385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2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2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1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531574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3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3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3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161877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">
  <p:cSld name="OBJECT_2_2_1_1_1_1_2_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10"/>
          <p:cNvPicPr preferRelativeResize="0"/>
          <p:nvPr/>
        </p:nvPicPr>
        <p:blipFill rotWithShape="1">
          <a:blip r:embed="rId2">
            <a:alphaModFix/>
          </a:blip>
          <a:srcRect l="2901" t="1765" r="2910" b="1774"/>
          <a:stretch/>
        </p:blipFill>
        <p:spPr>
          <a:xfrm>
            <a:off x="0" y="0"/>
            <a:ext cx="12191998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10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10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8641862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5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7147895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Agriculture)" type="obj">
  <p:cSld name="Main Section Layout (Agriculture)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 rotWithShape="1">
          <a:blip r:embed="rId2">
            <a:alphaModFix/>
          </a:blip>
          <a:srcRect t="6324" b="6316"/>
          <a:stretch/>
        </p:blipFill>
        <p:spPr>
          <a:xfrm flipH="1">
            <a:off x="-3" y="0"/>
            <a:ext cx="12191999" cy="7100814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2" name="Google Shape;12;p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532868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Agriculture 2)">
  <p:cSld name="Main Section Layout (Agriculture 2)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oogle Shape;15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887" y="5345"/>
            <a:ext cx="12191997" cy="6847309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089113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Merchants &amp; Fishing)">
  <p:cSld name="Main Section Layout (Merchants &amp; Fishing)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 rotWithShape="1">
          <a:blip r:embed="rId2">
            <a:alphaModFix/>
          </a:blip>
          <a:srcRect t="5121" b="10504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00064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Landscape)">
  <p:cSld name="Main Section Layout (Landscape)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 rotWithShape="1">
          <a:blip r:embed="rId2">
            <a:alphaModFix/>
          </a:blip>
          <a:srcRect b="15626"/>
          <a:stretch/>
        </p:blipFill>
        <p:spPr>
          <a:xfrm>
            <a:off x="0" y="-2075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1363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1)">
  <p:cSld name="Main Section Layout (Neutral 1)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0;p6"/>
          <p:cNvPicPr preferRelativeResize="0"/>
          <p:nvPr/>
        </p:nvPicPr>
        <p:blipFill rotWithShape="1">
          <a:blip r:embed="rId2">
            <a:alphaModFix/>
          </a:blip>
          <a:srcRect b="15626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Google Shape;31;p6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32" name="Google Shape;32;p6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232811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2)">
  <p:cSld name="Main Section Layout (Neutral 2)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Google Shape;35;p7"/>
          <p:cNvPicPr preferRelativeResize="0"/>
          <p:nvPr/>
        </p:nvPicPr>
        <p:blipFill rotWithShape="1">
          <a:blip r:embed="rId2">
            <a:alphaModFix/>
          </a:blip>
          <a:srcRect t="4967" b="10701"/>
          <a:stretch/>
        </p:blipFill>
        <p:spPr>
          <a:xfrm>
            <a:off x="-5875" y="0"/>
            <a:ext cx="12197881" cy="6858003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7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37" name="Google Shape;37;p7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97983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">
  <p:cSld name="Main Section Layout (Neutral 3)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8"/>
          <p:cNvPicPr preferRelativeResize="0"/>
          <p:nvPr/>
        </p:nvPicPr>
        <p:blipFill rotWithShape="1">
          <a:blip r:embed="rId2">
            <a:alphaModFix/>
          </a:blip>
          <a:srcRect t="5627" b="9998"/>
          <a:stretch/>
        </p:blipFill>
        <p:spPr>
          <a:xfrm>
            <a:off x="0" y="0"/>
            <a:ext cx="1219199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349667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">
  <p:cSld name="Main Section Layout (Neutral 3) 1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887" y="0"/>
            <a:ext cx="12192003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437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">
  <p:cSld name="OBJECT_2_2_1_1_1_1_2_1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/>
          </a:blip>
          <a:srcRect t="4963" b="20620"/>
          <a:stretch/>
        </p:blipFill>
        <p:spPr>
          <a:xfrm>
            <a:off x="-47475" y="0"/>
            <a:ext cx="12287099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Google Shape;56;p1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" name="Google Shape;57;p11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">
  <p:cSld name="Main Section Layout (Neutral 3) 1 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50;p10"/>
          <p:cNvPicPr preferRelativeResize="0"/>
          <p:nvPr/>
        </p:nvPicPr>
        <p:blipFill rotWithShape="1">
          <a:blip r:embed="rId2">
            <a:alphaModFix/>
          </a:blip>
          <a:srcRect l="2901" t="1765" r="2910" b="1774"/>
          <a:stretch/>
        </p:blipFill>
        <p:spPr>
          <a:xfrm>
            <a:off x="0" y="0"/>
            <a:ext cx="12191998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10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52" name="Google Shape;52;p10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3" name="Google Shape;53;p10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93434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">
  <p:cSld name="Main Section Layout (Neutral 3) 1 1 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/>
          </a:blip>
          <a:srcRect t="4963" b="20620"/>
          <a:stretch/>
        </p:blipFill>
        <p:spPr>
          <a:xfrm>
            <a:off x="-47475" y="0"/>
            <a:ext cx="12287099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Google Shape;56;p11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57" name="Google Shape;57;p11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20298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3) 1 1 1 1">
  <p:cSld name="Main Section Layout (Neutral 3) 1 1 1 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Google Shape;60;p12"/>
          <p:cNvPicPr preferRelativeResize="0"/>
          <p:nvPr/>
        </p:nvPicPr>
        <p:blipFill rotWithShape="1">
          <a:blip r:embed="rId2">
            <a:alphaModFix/>
          </a:blip>
          <a:srcRect b="16317"/>
          <a:stretch/>
        </p:blipFill>
        <p:spPr>
          <a:xfrm>
            <a:off x="0" y="0"/>
            <a:ext cx="12292980" cy="685800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12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62" name="Google Shape;62;p12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3" name="Google Shape;63;p12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529791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4)">
  <p:cSld name="Main Section Layout (Neutral 4)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13"/>
          <p:cNvPicPr preferRelativeResize="0"/>
          <p:nvPr/>
        </p:nvPicPr>
        <p:blipFill rotWithShape="1">
          <a:blip r:embed="rId2">
            <a:alphaModFix/>
          </a:blip>
          <a:srcRect t="5121" b="10504"/>
          <a:stretch/>
        </p:blipFill>
        <p:spPr>
          <a:xfrm>
            <a:off x="0" y="0"/>
            <a:ext cx="12192003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6" name="Google Shape;66;p13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205900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Section Layout (Neutral 5)">
  <p:cSld name="Main Section Layout (Neutral 5)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4"/>
          <p:cNvPicPr preferRelativeResize="0"/>
          <p:nvPr/>
        </p:nvPicPr>
        <p:blipFill rotWithShape="1">
          <a:blip r:embed="rId2">
            <a:alphaModFix/>
          </a:blip>
          <a:srcRect l="15526"/>
          <a:stretch/>
        </p:blipFill>
        <p:spPr>
          <a:xfrm rot="-5400000">
            <a:off x="2667000" y="-2667000"/>
            <a:ext cx="6877050" cy="12211050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4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72" name="Google Shape;72;p14"/>
          <p:cNvSpPr txBox="1">
            <a:spLocks noGrp="1"/>
          </p:cNvSpPr>
          <p:nvPr>
            <p:ph type="title"/>
          </p:nvPr>
        </p:nvSpPr>
        <p:spPr>
          <a:xfrm>
            <a:off x="1362600" y="1839013"/>
            <a:ext cx="5545500" cy="165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subTitle" idx="1"/>
          </p:nvPr>
        </p:nvSpPr>
        <p:spPr>
          <a:xfrm>
            <a:off x="1362600" y="3797125"/>
            <a:ext cx="5545500" cy="13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24533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Title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" name="Google Shape;75;p15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78" name="Google Shape;78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7785686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2)">
  <p:cSld name="Title (Option 2)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" name="Google Shape;80;p16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1" name="Google Shape;81;p16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3" name="Google Shape;8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7079250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(Option 3)">
  <p:cSld name="Title (Option 3)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Google Shape;85;p17"/>
          <p:cNvGraphicFramePr/>
          <p:nvPr/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Georgia Pro" panose="02040502050405020303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B7B7B7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6" name="Google Shape;86;p17"/>
          <p:cNvSpPr txBox="1">
            <a:spLocks noGrp="1"/>
          </p:cNvSpPr>
          <p:nvPr>
            <p:ph type="title"/>
          </p:nvPr>
        </p:nvSpPr>
        <p:spPr>
          <a:xfrm>
            <a:off x="762000" y="1705750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762000" y="4242125"/>
            <a:ext cx="53340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11111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11111"/>
                </a:solidFill>
              </a:defRPr>
            </a:lvl9pPr>
          </a:lstStyle>
          <a:p>
            <a:endParaRPr/>
          </a:p>
        </p:txBody>
      </p:sp>
      <p:pic>
        <p:nvPicPr>
          <p:cNvPr id="88" name="Google Shape;88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25098" y="5653206"/>
            <a:ext cx="1296824" cy="4993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1003300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18"/>
          <p:cNvPicPr preferRelativeResize="0"/>
          <p:nvPr/>
        </p:nvPicPr>
        <p:blipFill rotWithShape="1">
          <a:blip r:embed="rId2">
            <a:alphaModFix/>
          </a:blip>
          <a:srcRect t="936" b="14682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8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92" name="Google Shape;92;p18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077674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Georgia Pro" panose="02040502050405020303" pitchFamily="18" charset="0"/>
            </a:endParaRPr>
          </a:p>
        </p:txBody>
      </p:sp>
      <p:sp>
        <p:nvSpPr>
          <p:cNvPr id="96" name="Google Shape;96;p19"/>
          <p:cNvSpPr/>
          <p:nvPr/>
        </p:nvSpPr>
        <p:spPr>
          <a:xfrm>
            <a:off x="762000" y="762000"/>
            <a:ext cx="10656218" cy="5335524"/>
          </a:xfrm>
          <a:custGeom>
            <a:avLst/>
            <a:gdLst/>
            <a:ahLst/>
            <a:cxnLst/>
            <a:rect l="l" t="t" r="r" b="b"/>
            <a:pathLst>
              <a:path w="10818495" h="5486400" extrusionOk="0">
                <a:moveTo>
                  <a:pt x="0" y="5486400"/>
                </a:moveTo>
                <a:lnTo>
                  <a:pt x="10817999" y="5486400"/>
                </a:lnTo>
                <a:lnTo>
                  <a:pt x="1081799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Georgia Pro" panose="02040502050405020303" pitchFamily="18" charset="0"/>
            </a:endParaRPr>
          </a:p>
        </p:txBody>
      </p: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1275150" y="1236125"/>
            <a:ext cx="9641700" cy="8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body" idx="1"/>
          </p:nvPr>
        </p:nvSpPr>
        <p:spPr>
          <a:xfrm>
            <a:off x="1275150" y="2048225"/>
            <a:ext cx="9641700" cy="35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□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1464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26" Type="http://schemas.openxmlformats.org/officeDocument/2006/relationships/image" Target="../media/image19.jpeg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4.xml"/><Relationship Id="rId18" Type="http://schemas.openxmlformats.org/officeDocument/2006/relationships/slideLayout" Target="../slideLayouts/slideLayout99.xml"/><Relationship Id="rId26" Type="http://schemas.openxmlformats.org/officeDocument/2006/relationships/slideLayout" Target="../slideLayouts/slideLayout107.xml"/><Relationship Id="rId39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02.xml"/><Relationship Id="rId34" Type="http://schemas.openxmlformats.org/officeDocument/2006/relationships/slideLayout" Target="../slideLayouts/slideLayout115.xml"/><Relationship Id="rId42" Type="http://schemas.openxmlformats.org/officeDocument/2006/relationships/slideLayout" Target="../slideLayouts/slideLayout123.xml"/><Relationship Id="rId47" Type="http://schemas.openxmlformats.org/officeDocument/2006/relationships/slideLayout" Target="../slideLayouts/slideLayout128.xml"/><Relationship Id="rId50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88.xml"/><Relationship Id="rId2" Type="http://schemas.openxmlformats.org/officeDocument/2006/relationships/slideLayout" Target="../slideLayouts/slideLayout83.xml"/><Relationship Id="rId16" Type="http://schemas.openxmlformats.org/officeDocument/2006/relationships/slideLayout" Target="../slideLayouts/slideLayout97.xml"/><Relationship Id="rId29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92.xml"/><Relationship Id="rId24" Type="http://schemas.openxmlformats.org/officeDocument/2006/relationships/slideLayout" Target="../slideLayouts/slideLayout105.xml"/><Relationship Id="rId32" Type="http://schemas.openxmlformats.org/officeDocument/2006/relationships/slideLayout" Target="../slideLayouts/slideLayout113.xml"/><Relationship Id="rId37" Type="http://schemas.openxmlformats.org/officeDocument/2006/relationships/slideLayout" Target="../slideLayouts/slideLayout118.xml"/><Relationship Id="rId40" Type="http://schemas.openxmlformats.org/officeDocument/2006/relationships/slideLayout" Target="../slideLayouts/slideLayout121.xml"/><Relationship Id="rId45" Type="http://schemas.openxmlformats.org/officeDocument/2006/relationships/slideLayout" Target="../slideLayouts/slideLayout126.xml"/><Relationship Id="rId53" Type="http://schemas.openxmlformats.org/officeDocument/2006/relationships/theme" Target="../theme/theme4.xml"/><Relationship Id="rId5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100.xml"/><Relationship Id="rId31" Type="http://schemas.openxmlformats.org/officeDocument/2006/relationships/slideLayout" Target="../slideLayouts/slideLayout112.xml"/><Relationship Id="rId44" Type="http://schemas.openxmlformats.org/officeDocument/2006/relationships/slideLayout" Target="../slideLayouts/slideLayout125.xml"/><Relationship Id="rId52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103.xml"/><Relationship Id="rId27" Type="http://schemas.openxmlformats.org/officeDocument/2006/relationships/slideLayout" Target="../slideLayouts/slideLayout108.xml"/><Relationship Id="rId30" Type="http://schemas.openxmlformats.org/officeDocument/2006/relationships/slideLayout" Target="../slideLayouts/slideLayout111.xml"/><Relationship Id="rId35" Type="http://schemas.openxmlformats.org/officeDocument/2006/relationships/slideLayout" Target="../slideLayouts/slideLayout116.xml"/><Relationship Id="rId43" Type="http://schemas.openxmlformats.org/officeDocument/2006/relationships/slideLayout" Target="../slideLayouts/slideLayout124.xml"/><Relationship Id="rId48" Type="http://schemas.openxmlformats.org/officeDocument/2006/relationships/slideLayout" Target="../slideLayouts/slideLayout129.xml"/><Relationship Id="rId8" Type="http://schemas.openxmlformats.org/officeDocument/2006/relationships/slideLayout" Target="../slideLayouts/slideLayout89.xml"/><Relationship Id="rId51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93.xml"/><Relationship Id="rId17" Type="http://schemas.openxmlformats.org/officeDocument/2006/relationships/slideLayout" Target="../slideLayouts/slideLayout98.xml"/><Relationship Id="rId25" Type="http://schemas.openxmlformats.org/officeDocument/2006/relationships/slideLayout" Target="../slideLayouts/slideLayout106.xml"/><Relationship Id="rId33" Type="http://schemas.openxmlformats.org/officeDocument/2006/relationships/slideLayout" Target="../slideLayouts/slideLayout114.xml"/><Relationship Id="rId38" Type="http://schemas.openxmlformats.org/officeDocument/2006/relationships/slideLayout" Target="../slideLayouts/slideLayout119.xml"/><Relationship Id="rId46" Type="http://schemas.openxmlformats.org/officeDocument/2006/relationships/slideLayout" Target="../slideLayouts/slideLayout127.xml"/><Relationship Id="rId20" Type="http://schemas.openxmlformats.org/officeDocument/2006/relationships/slideLayout" Target="../slideLayouts/slideLayout101.xml"/><Relationship Id="rId41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6.xml"/><Relationship Id="rId23" Type="http://schemas.openxmlformats.org/officeDocument/2006/relationships/slideLayout" Target="../slideLayouts/slideLayout104.xml"/><Relationship Id="rId28" Type="http://schemas.openxmlformats.org/officeDocument/2006/relationships/slideLayout" Target="../slideLayouts/slideLayout109.xml"/><Relationship Id="rId36" Type="http://schemas.openxmlformats.org/officeDocument/2006/relationships/slideLayout" Target="../slideLayouts/slideLayout117.xml"/><Relationship Id="rId49" Type="http://schemas.openxmlformats.org/officeDocument/2006/relationships/slideLayout" Target="../slideLayouts/slideLayout130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6.xml"/><Relationship Id="rId18" Type="http://schemas.openxmlformats.org/officeDocument/2006/relationships/slideLayout" Target="../slideLayouts/slideLayout151.xml"/><Relationship Id="rId26" Type="http://schemas.openxmlformats.org/officeDocument/2006/relationships/slideLayout" Target="../slideLayouts/slideLayout159.xml"/><Relationship Id="rId39" Type="http://schemas.openxmlformats.org/officeDocument/2006/relationships/slideLayout" Target="../slideLayouts/slideLayout172.xml"/><Relationship Id="rId21" Type="http://schemas.openxmlformats.org/officeDocument/2006/relationships/slideLayout" Target="../slideLayouts/slideLayout154.xml"/><Relationship Id="rId34" Type="http://schemas.openxmlformats.org/officeDocument/2006/relationships/slideLayout" Target="../slideLayouts/slideLayout167.xml"/><Relationship Id="rId42" Type="http://schemas.openxmlformats.org/officeDocument/2006/relationships/slideLayout" Target="../slideLayouts/slideLayout175.xml"/><Relationship Id="rId47" Type="http://schemas.openxmlformats.org/officeDocument/2006/relationships/theme" Target="../theme/theme5.xml"/><Relationship Id="rId7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35.xml"/><Relationship Id="rId16" Type="http://schemas.openxmlformats.org/officeDocument/2006/relationships/slideLayout" Target="../slideLayouts/slideLayout149.xml"/><Relationship Id="rId29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24" Type="http://schemas.openxmlformats.org/officeDocument/2006/relationships/slideLayout" Target="../slideLayouts/slideLayout157.xml"/><Relationship Id="rId32" Type="http://schemas.openxmlformats.org/officeDocument/2006/relationships/slideLayout" Target="../slideLayouts/slideLayout165.xml"/><Relationship Id="rId37" Type="http://schemas.openxmlformats.org/officeDocument/2006/relationships/slideLayout" Target="../slideLayouts/slideLayout170.xml"/><Relationship Id="rId40" Type="http://schemas.openxmlformats.org/officeDocument/2006/relationships/slideLayout" Target="../slideLayouts/slideLayout173.xml"/><Relationship Id="rId45" Type="http://schemas.openxmlformats.org/officeDocument/2006/relationships/slideLayout" Target="../slideLayouts/slideLayout178.xml"/><Relationship Id="rId5" Type="http://schemas.openxmlformats.org/officeDocument/2006/relationships/slideLayout" Target="../slideLayouts/slideLayout138.xml"/><Relationship Id="rId15" Type="http://schemas.openxmlformats.org/officeDocument/2006/relationships/slideLayout" Target="../slideLayouts/slideLayout148.xml"/><Relationship Id="rId23" Type="http://schemas.openxmlformats.org/officeDocument/2006/relationships/slideLayout" Target="../slideLayouts/slideLayout156.xml"/><Relationship Id="rId28" Type="http://schemas.openxmlformats.org/officeDocument/2006/relationships/slideLayout" Target="../slideLayouts/slideLayout161.xml"/><Relationship Id="rId36" Type="http://schemas.openxmlformats.org/officeDocument/2006/relationships/slideLayout" Target="../slideLayouts/slideLayout169.xml"/><Relationship Id="rId10" Type="http://schemas.openxmlformats.org/officeDocument/2006/relationships/slideLayout" Target="../slideLayouts/slideLayout143.xml"/><Relationship Id="rId19" Type="http://schemas.openxmlformats.org/officeDocument/2006/relationships/slideLayout" Target="../slideLayouts/slideLayout152.xml"/><Relationship Id="rId31" Type="http://schemas.openxmlformats.org/officeDocument/2006/relationships/slideLayout" Target="../slideLayouts/slideLayout164.xml"/><Relationship Id="rId44" Type="http://schemas.openxmlformats.org/officeDocument/2006/relationships/slideLayout" Target="../slideLayouts/slideLayout177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Relationship Id="rId14" Type="http://schemas.openxmlformats.org/officeDocument/2006/relationships/slideLayout" Target="../slideLayouts/slideLayout147.xml"/><Relationship Id="rId22" Type="http://schemas.openxmlformats.org/officeDocument/2006/relationships/slideLayout" Target="../slideLayouts/slideLayout155.xml"/><Relationship Id="rId27" Type="http://schemas.openxmlformats.org/officeDocument/2006/relationships/slideLayout" Target="../slideLayouts/slideLayout160.xml"/><Relationship Id="rId30" Type="http://schemas.openxmlformats.org/officeDocument/2006/relationships/slideLayout" Target="../slideLayouts/slideLayout163.xml"/><Relationship Id="rId35" Type="http://schemas.openxmlformats.org/officeDocument/2006/relationships/slideLayout" Target="../slideLayouts/slideLayout168.xml"/><Relationship Id="rId43" Type="http://schemas.openxmlformats.org/officeDocument/2006/relationships/slideLayout" Target="../slideLayouts/slideLayout176.xml"/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12" Type="http://schemas.openxmlformats.org/officeDocument/2006/relationships/slideLayout" Target="../slideLayouts/slideLayout145.xml"/><Relationship Id="rId17" Type="http://schemas.openxmlformats.org/officeDocument/2006/relationships/slideLayout" Target="../slideLayouts/slideLayout150.xml"/><Relationship Id="rId25" Type="http://schemas.openxmlformats.org/officeDocument/2006/relationships/slideLayout" Target="../slideLayouts/slideLayout158.xml"/><Relationship Id="rId33" Type="http://schemas.openxmlformats.org/officeDocument/2006/relationships/slideLayout" Target="../slideLayouts/slideLayout166.xml"/><Relationship Id="rId38" Type="http://schemas.openxmlformats.org/officeDocument/2006/relationships/slideLayout" Target="../slideLayouts/slideLayout171.xml"/><Relationship Id="rId46" Type="http://schemas.openxmlformats.org/officeDocument/2006/relationships/slideLayout" Target="../slideLayouts/slideLayout179.xml"/><Relationship Id="rId20" Type="http://schemas.openxmlformats.org/officeDocument/2006/relationships/slideLayout" Target="../slideLayouts/slideLayout153.xml"/><Relationship Id="rId41" Type="http://schemas.openxmlformats.org/officeDocument/2006/relationships/slideLayout" Target="../slideLayouts/slideLayout174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92.xml"/><Relationship Id="rId18" Type="http://schemas.openxmlformats.org/officeDocument/2006/relationships/slideLayout" Target="../slideLayouts/slideLayout197.xml"/><Relationship Id="rId26" Type="http://schemas.openxmlformats.org/officeDocument/2006/relationships/slideLayout" Target="../slideLayouts/slideLayout205.xml"/><Relationship Id="rId39" Type="http://schemas.openxmlformats.org/officeDocument/2006/relationships/slideLayout" Target="../slideLayouts/slideLayout218.xml"/><Relationship Id="rId21" Type="http://schemas.openxmlformats.org/officeDocument/2006/relationships/slideLayout" Target="../slideLayouts/slideLayout200.xml"/><Relationship Id="rId34" Type="http://schemas.openxmlformats.org/officeDocument/2006/relationships/slideLayout" Target="../slideLayouts/slideLayout213.xml"/><Relationship Id="rId42" Type="http://schemas.openxmlformats.org/officeDocument/2006/relationships/slideLayout" Target="../slideLayouts/slideLayout221.xml"/><Relationship Id="rId47" Type="http://schemas.openxmlformats.org/officeDocument/2006/relationships/theme" Target="../theme/theme6.xml"/><Relationship Id="rId7" Type="http://schemas.openxmlformats.org/officeDocument/2006/relationships/slideLayout" Target="../slideLayouts/slideLayout186.xml"/><Relationship Id="rId2" Type="http://schemas.openxmlformats.org/officeDocument/2006/relationships/slideLayout" Target="../slideLayouts/slideLayout181.xml"/><Relationship Id="rId16" Type="http://schemas.openxmlformats.org/officeDocument/2006/relationships/slideLayout" Target="../slideLayouts/slideLayout195.xml"/><Relationship Id="rId29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80.xml"/><Relationship Id="rId6" Type="http://schemas.openxmlformats.org/officeDocument/2006/relationships/slideLayout" Target="../slideLayouts/slideLayout185.xml"/><Relationship Id="rId11" Type="http://schemas.openxmlformats.org/officeDocument/2006/relationships/slideLayout" Target="../slideLayouts/slideLayout190.xml"/><Relationship Id="rId24" Type="http://schemas.openxmlformats.org/officeDocument/2006/relationships/slideLayout" Target="../slideLayouts/slideLayout203.xml"/><Relationship Id="rId32" Type="http://schemas.openxmlformats.org/officeDocument/2006/relationships/slideLayout" Target="../slideLayouts/slideLayout211.xml"/><Relationship Id="rId37" Type="http://schemas.openxmlformats.org/officeDocument/2006/relationships/slideLayout" Target="../slideLayouts/slideLayout216.xml"/><Relationship Id="rId40" Type="http://schemas.openxmlformats.org/officeDocument/2006/relationships/slideLayout" Target="../slideLayouts/slideLayout219.xml"/><Relationship Id="rId45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184.xml"/><Relationship Id="rId15" Type="http://schemas.openxmlformats.org/officeDocument/2006/relationships/slideLayout" Target="../slideLayouts/slideLayout194.xml"/><Relationship Id="rId23" Type="http://schemas.openxmlformats.org/officeDocument/2006/relationships/slideLayout" Target="../slideLayouts/slideLayout202.xml"/><Relationship Id="rId28" Type="http://schemas.openxmlformats.org/officeDocument/2006/relationships/slideLayout" Target="../slideLayouts/slideLayout207.xml"/><Relationship Id="rId36" Type="http://schemas.openxmlformats.org/officeDocument/2006/relationships/slideLayout" Target="../slideLayouts/slideLayout215.xml"/><Relationship Id="rId10" Type="http://schemas.openxmlformats.org/officeDocument/2006/relationships/slideLayout" Target="../slideLayouts/slideLayout189.xml"/><Relationship Id="rId19" Type="http://schemas.openxmlformats.org/officeDocument/2006/relationships/slideLayout" Target="../slideLayouts/slideLayout198.xml"/><Relationship Id="rId31" Type="http://schemas.openxmlformats.org/officeDocument/2006/relationships/slideLayout" Target="../slideLayouts/slideLayout210.xml"/><Relationship Id="rId44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183.xml"/><Relationship Id="rId9" Type="http://schemas.openxmlformats.org/officeDocument/2006/relationships/slideLayout" Target="../slideLayouts/slideLayout188.xml"/><Relationship Id="rId14" Type="http://schemas.openxmlformats.org/officeDocument/2006/relationships/slideLayout" Target="../slideLayouts/slideLayout193.xml"/><Relationship Id="rId22" Type="http://schemas.openxmlformats.org/officeDocument/2006/relationships/slideLayout" Target="../slideLayouts/slideLayout201.xml"/><Relationship Id="rId27" Type="http://schemas.openxmlformats.org/officeDocument/2006/relationships/slideLayout" Target="../slideLayouts/slideLayout206.xml"/><Relationship Id="rId30" Type="http://schemas.openxmlformats.org/officeDocument/2006/relationships/slideLayout" Target="../slideLayouts/slideLayout209.xml"/><Relationship Id="rId35" Type="http://schemas.openxmlformats.org/officeDocument/2006/relationships/slideLayout" Target="../slideLayouts/slideLayout214.xml"/><Relationship Id="rId43" Type="http://schemas.openxmlformats.org/officeDocument/2006/relationships/slideLayout" Target="../slideLayouts/slideLayout222.xml"/><Relationship Id="rId8" Type="http://schemas.openxmlformats.org/officeDocument/2006/relationships/slideLayout" Target="../slideLayouts/slideLayout187.xml"/><Relationship Id="rId3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91.xml"/><Relationship Id="rId17" Type="http://schemas.openxmlformats.org/officeDocument/2006/relationships/slideLayout" Target="../slideLayouts/slideLayout196.xml"/><Relationship Id="rId25" Type="http://schemas.openxmlformats.org/officeDocument/2006/relationships/slideLayout" Target="../slideLayouts/slideLayout204.xml"/><Relationship Id="rId33" Type="http://schemas.openxmlformats.org/officeDocument/2006/relationships/slideLayout" Target="../slideLayouts/slideLayout212.xml"/><Relationship Id="rId38" Type="http://schemas.openxmlformats.org/officeDocument/2006/relationships/slideLayout" Target="../slideLayouts/slideLayout217.xml"/><Relationship Id="rId46" Type="http://schemas.openxmlformats.org/officeDocument/2006/relationships/slideLayout" Target="../slideLayouts/slideLayout225.xml"/><Relationship Id="rId20" Type="http://schemas.openxmlformats.org/officeDocument/2006/relationships/slideLayout" Target="../slideLayouts/slideLayout199.xml"/><Relationship Id="rId41" Type="http://schemas.openxmlformats.org/officeDocument/2006/relationships/slideLayout" Target="../slideLayouts/slideLayout2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80" r:id="rId30"/>
    <p:sldLayoutId id="2147483681" r:id="rId31"/>
    <p:sldLayoutId id="2147483683" r:id="rId32"/>
    <p:sldLayoutId id="2147483684" r:id="rId33"/>
    <p:sldLayoutId id="2147483685" r:id="rId34"/>
    <p:sldLayoutId id="2147483686" r:id="rId35"/>
    <p:sldLayoutId id="2147483687" r:id="rId36"/>
    <p:sldLayoutId id="2147483688" r:id="rId37"/>
    <p:sldLayoutId id="2147483690" r:id="rId38"/>
    <p:sldLayoutId id="2147483692" r:id="rId39"/>
    <p:sldLayoutId id="2147483693" r:id="rId40"/>
    <p:sldLayoutId id="2147483694" r:id="rId41"/>
    <p:sldLayoutId id="2147483695" r:id="rId42"/>
    <p:sldLayoutId id="2147483697" r:id="rId43"/>
    <p:sldLayoutId id="2147483700" r:id="rId44"/>
    <p:sldLayoutId id="2147483701" r:id="rId45"/>
    <p:sldLayoutId id="2147483710" r:id="rId4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EA4335"/>
          </p15:clr>
        </p15:guide>
        <p15:guide id="2" pos="384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91"/>
          </a:p>
        </p:txBody>
      </p:sp>
      <p:sp>
        <p:nvSpPr>
          <p:cNvPr id="8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4" y="335691"/>
            <a:ext cx="1139613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23334" y="1524000"/>
            <a:ext cx="11396133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3334" y="6451409"/>
            <a:ext cx="4864029" cy="370176"/>
          </a:xfrm>
          <a:prstGeom prst="rect">
            <a:avLst/>
          </a:prstGeom>
        </p:spPr>
        <p:txBody>
          <a:bodyPr vert="horz" lIns="91440" tIns="45720" rIns="91440" bIns="45720" rtlCol="0" anchor="t" anchorCtr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 b="0" i="0">
                <a:solidFill>
                  <a:schemeClr val="tx1">
                    <a:tint val="75000"/>
                  </a:schemeClr>
                </a:solidFill>
                <a:latin typeface="Proxima Nova Regular"/>
                <a:ea typeface="+mn-ea"/>
                <a:cs typeface="Proxima Nova Regular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831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  <p:sldLayoutId id="2147483724" r:id="rId13"/>
    <p:sldLayoutId id="2147483725" r:id="rId14"/>
    <p:sldLayoutId id="2147483726" r:id="rId15"/>
    <p:sldLayoutId id="2147483727" r:id="rId16"/>
    <p:sldLayoutId id="2147483728" r:id="rId17"/>
    <p:sldLayoutId id="2147483729" r:id="rId18"/>
    <p:sldLayoutId id="2147483730" r:id="rId19"/>
    <p:sldLayoutId id="2147483731" r:id="rId20"/>
    <p:sldLayoutId id="2147483732" r:id="rId21"/>
    <p:sldLayoutId id="2147483733" r:id="rId22"/>
    <p:sldLayoutId id="2147483734" r:id="rId23"/>
    <p:sldLayoutId id="2147483735" r:id="rId24"/>
  </p:sldLayoutIdLst>
  <p:hf sldNum="0" hdr="0" dt="0"/>
  <p:txStyles>
    <p:titleStyle>
      <a:lvl1pPr algn="ctr" defTabSz="457189" rtl="0" eaLnBrk="1" fontAlgn="base" hangingPunct="1">
        <a:spcBef>
          <a:spcPct val="0"/>
        </a:spcBef>
        <a:spcAft>
          <a:spcPct val="0"/>
        </a:spcAft>
        <a:defRPr sz="3200" b="0" i="0" kern="1200">
          <a:solidFill>
            <a:srgbClr val="004B77"/>
          </a:solidFill>
          <a:latin typeface="+mj-lt"/>
          <a:ea typeface="ＭＳ Ｐゴシック" charset="0"/>
          <a:cs typeface="Proxima Nova Regular"/>
        </a:defRPr>
      </a:lvl1pPr>
      <a:lvl2pPr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2pPr>
      <a:lvl3pPr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3pPr>
      <a:lvl4pPr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4pPr>
      <a:lvl5pPr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5pPr>
      <a:lvl6pPr marL="457189"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6pPr>
      <a:lvl7pPr marL="914377"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7pPr>
      <a:lvl8pPr marL="1371566"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8pPr>
      <a:lvl9pPr marL="1828754" algn="l" defTabSz="457189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Proxima Nova Cond Regular" charset="0"/>
          <a:ea typeface="ＭＳ Ｐゴシック" charset="0"/>
        </a:defRPr>
      </a:lvl9pPr>
    </p:titleStyle>
    <p:bodyStyle>
      <a:lvl1pPr marL="342891" indent="-342891" algn="l" defTabSz="457189" rtl="0" eaLnBrk="1" fontAlgn="base" hangingPunct="1">
        <a:spcBef>
          <a:spcPct val="20000"/>
        </a:spcBef>
        <a:spcAft>
          <a:spcPct val="0"/>
        </a:spcAft>
        <a:buSzPct val="80000"/>
        <a:buFontTx/>
        <a:buBlip>
          <a:blip r:embed="rId26"/>
        </a:buBlip>
        <a:defRPr sz="2400" kern="1200">
          <a:solidFill>
            <a:schemeClr val="tx1">
              <a:lumMod val="85000"/>
              <a:lumOff val="15000"/>
            </a:schemeClr>
          </a:solidFill>
          <a:latin typeface="+mn-lt"/>
          <a:ea typeface="ＭＳ Ｐゴシック" charset="0"/>
          <a:cs typeface="Proxima Nova Regular"/>
        </a:defRPr>
      </a:lvl1pPr>
      <a:lvl2pPr marL="742932" indent="-285744" algn="l" defTabSz="457189" rtl="0" eaLnBrk="1" fontAlgn="base" hangingPunct="1">
        <a:spcBef>
          <a:spcPct val="20000"/>
        </a:spcBef>
        <a:spcAft>
          <a:spcPct val="0"/>
        </a:spcAft>
        <a:buFont typeface="Arial"/>
        <a:buChar char="•"/>
        <a:defRPr sz="2400" kern="1200">
          <a:solidFill>
            <a:schemeClr val="tx1">
              <a:lumMod val="85000"/>
              <a:lumOff val="15000"/>
            </a:schemeClr>
          </a:solidFill>
          <a:latin typeface="+mn-lt"/>
          <a:ea typeface="ＭＳ Ｐゴシック" charset="0"/>
          <a:cs typeface="Proxima Nova Regular"/>
        </a:defRPr>
      </a:lvl2pPr>
      <a:lvl3pPr marL="1142971" indent="-228594" algn="l" defTabSz="457189" rtl="0" eaLnBrk="1" fontAlgn="base" hangingPunct="1">
        <a:spcBef>
          <a:spcPct val="20000"/>
        </a:spcBef>
        <a:spcAft>
          <a:spcPct val="0"/>
        </a:spcAft>
        <a:buFont typeface="Arial"/>
        <a:buChar char="•"/>
        <a:defRPr sz="2000" kern="1200">
          <a:solidFill>
            <a:schemeClr val="tx1">
              <a:lumMod val="85000"/>
              <a:lumOff val="15000"/>
            </a:schemeClr>
          </a:solidFill>
          <a:latin typeface="+mn-lt"/>
          <a:ea typeface="ＭＳ Ｐゴシック" charset="0"/>
          <a:cs typeface="Proxima Nova Regular"/>
        </a:defRPr>
      </a:lvl3pPr>
      <a:lvl4pPr marL="1600160" indent="-228594" algn="l" defTabSz="457189" rtl="0" eaLnBrk="1" fontAlgn="base" hangingPunct="1">
        <a:spcBef>
          <a:spcPct val="20000"/>
        </a:spcBef>
        <a:spcAft>
          <a:spcPct val="0"/>
        </a:spcAft>
        <a:buFont typeface="Arial"/>
        <a:buChar char="•"/>
        <a:defRPr kern="1200">
          <a:solidFill>
            <a:schemeClr val="tx1">
              <a:lumMod val="85000"/>
              <a:lumOff val="15000"/>
            </a:schemeClr>
          </a:solidFill>
          <a:latin typeface="+mn-lt"/>
          <a:ea typeface="ＭＳ Ｐゴシック" charset="0"/>
          <a:cs typeface="Proxima Nova Regular"/>
        </a:defRPr>
      </a:lvl4pPr>
      <a:lvl5pPr marL="2057349" indent="-228594" algn="l" defTabSz="457189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ＭＳ Ｐゴシック" charset="0"/>
          <a:cs typeface="Proxima Nova Regular"/>
        </a:defRPr>
      </a:lvl5pPr>
      <a:lvl6pPr marL="2514537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607778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602177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  <p:sldLayoutId id="2147483770" r:id="rId22"/>
    <p:sldLayoutId id="2147483771" r:id="rId23"/>
    <p:sldLayoutId id="2147483772" r:id="rId24"/>
    <p:sldLayoutId id="2147483773" r:id="rId25"/>
    <p:sldLayoutId id="2147483774" r:id="rId26"/>
    <p:sldLayoutId id="2147483775" r:id="rId27"/>
    <p:sldLayoutId id="2147483776" r:id="rId28"/>
    <p:sldLayoutId id="2147483777" r:id="rId29"/>
    <p:sldLayoutId id="2147483778" r:id="rId30"/>
    <p:sldLayoutId id="2147483779" r:id="rId31"/>
    <p:sldLayoutId id="2147483780" r:id="rId32"/>
    <p:sldLayoutId id="2147483781" r:id="rId33"/>
    <p:sldLayoutId id="2147483782" r:id="rId34"/>
    <p:sldLayoutId id="2147483783" r:id="rId35"/>
    <p:sldLayoutId id="2147483784" r:id="rId36"/>
    <p:sldLayoutId id="2147483785" r:id="rId37"/>
    <p:sldLayoutId id="2147483786" r:id="rId38"/>
    <p:sldLayoutId id="2147483787" r:id="rId39"/>
    <p:sldLayoutId id="2147483788" r:id="rId40"/>
    <p:sldLayoutId id="2147483789" r:id="rId41"/>
    <p:sldLayoutId id="2147483790" r:id="rId42"/>
    <p:sldLayoutId id="2147483791" r:id="rId43"/>
    <p:sldLayoutId id="2147483792" r:id="rId44"/>
    <p:sldLayoutId id="2147483793" r:id="rId45"/>
    <p:sldLayoutId id="2147483794" r:id="rId46"/>
    <p:sldLayoutId id="2147483795" r:id="rId47"/>
    <p:sldLayoutId id="2147483796" r:id="rId48"/>
    <p:sldLayoutId id="2147483797" r:id="rId49"/>
    <p:sldLayoutId id="2147483798" r:id="rId50"/>
    <p:sldLayoutId id="2147483799" r:id="rId51"/>
    <p:sldLayoutId id="2147483800" r:id="rId5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EA4335"/>
          </p15:clr>
        </p15:guide>
        <p15:guide id="2" pos="384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10626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  <p:sldLayoutId id="2147483813" r:id="rId12"/>
    <p:sldLayoutId id="2147483814" r:id="rId13"/>
    <p:sldLayoutId id="2147483815" r:id="rId14"/>
    <p:sldLayoutId id="2147483816" r:id="rId15"/>
    <p:sldLayoutId id="2147483817" r:id="rId16"/>
    <p:sldLayoutId id="2147483818" r:id="rId17"/>
    <p:sldLayoutId id="2147483819" r:id="rId18"/>
    <p:sldLayoutId id="2147483820" r:id="rId19"/>
    <p:sldLayoutId id="2147483821" r:id="rId20"/>
    <p:sldLayoutId id="2147483822" r:id="rId21"/>
    <p:sldLayoutId id="2147483823" r:id="rId22"/>
    <p:sldLayoutId id="2147483824" r:id="rId23"/>
    <p:sldLayoutId id="2147483825" r:id="rId24"/>
    <p:sldLayoutId id="2147483826" r:id="rId25"/>
    <p:sldLayoutId id="2147483827" r:id="rId26"/>
    <p:sldLayoutId id="2147483828" r:id="rId27"/>
    <p:sldLayoutId id="2147483829" r:id="rId28"/>
    <p:sldLayoutId id="2147483830" r:id="rId29"/>
    <p:sldLayoutId id="2147483831" r:id="rId30"/>
    <p:sldLayoutId id="2147483832" r:id="rId31"/>
    <p:sldLayoutId id="2147483833" r:id="rId32"/>
    <p:sldLayoutId id="2147483834" r:id="rId33"/>
    <p:sldLayoutId id="2147483835" r:id="rId34"/>
    <p:sldLayoutId id="2147483836" r:id="rId35"/>
    <p:sldLayoutId id="2147483837" r:id="rId36"/>
    <p:sldLayoutId id="2147483838" r:id="rId37"/>
    <p:sldLayoutId id="2147483839" r:id="rId38"/>
    <p:sldLayoutId id="2147483840" r:id="rId39"/>
    <p:sldLayoutId id="2147483841" r:id="rId40"/>
    <p:sldLayoutId id="2147483842" r:id="rId41"/>
    <p:sldLayoutId id="2147483843" r:id="rId42"/>
    <p:sldLayoutId id="2147483844" r:id="rId43"/>
    <p:sldLayoutId id="2147483845" r:id="rId44"/>
    <p:sldLayoutId id="2147483846" r:id="rId45"/>
    <p:sldLayoutId id="2147483847" r:id="rId4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EA4335"/>
          </p15:clr>
        </p15:guide>
        <p15:guide id="2" pos="3840">
          <p15:clr>
            <a:srgbClr val="EA4335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Font typeface="Muli"/>
              <a:buNone/>
              <a:defRPr sz="1800" b="1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sldNum" idx="12"/>
          </p:nvPr>
        </p:nvSpPr>
        <p:spPr>
          <a:xfrm>
            <a:off x="10955126" y="6068075"/>
            <a:ext cx="428400" cy="5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lvl="1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lvl="2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lvl="3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lvl="4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lvl="5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lvl="6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lvl="7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lvl="8" algn="ctr">
              <a:buNone/>
              <a:defRPr sz="13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685800" y="1264824"/>
            <a:ext cx="10820400" cy="45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1pPr>
            <a:lvl2pPr marL="914400" lvl="1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2pPr>
            <a:lvl3pPr marL="1371600" lvl="2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3pPr>
            <a:lvl4pPr marL="1828800" lvl="3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4pPr>
            <a:lvl5pPr marL="2286000" lvl="4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5pPr>
            <a:lvl6pPr marL="2743200" lvl="5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6pPr>
            <a:lvl7pPr marL="3200400" lvl="6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7pPr>
            <a:lvl8pPr marL="3657600" lvl="7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□"/>
              <a:defRPr sz="1800">
                <a:latin typeface="Muli"/>
                <a:ea typeface="Muli"/>
                <a:cs typeface="Muli"/>
                <a:sym typeface="Muli"/>
              </a:defRPr>
            </a:lvl8pPr>
            <a:lvl9pPr marL="4114800" lvl="8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uli"/>
              <a:buChar char="■"/>
              <a:defRPr sz="1800"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56783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  <p:sldLayoutId id="2147483881" r:id="rId33"/>
    <p:sldLayoutId id="2147483882" r:id="rId34"/>
    <p:sldLayoutId id="2147483883" r:id="rId35"/>
    <p:sldLayoutId id="2147483884" r:id="rId36"/>
    <p:sldLayoutId id="2147483885" r:id="rId37"/>
    <p:sldLayoutId id="2147483886" r:id="rId38"/>
    <p:sldLayoutId id="2147483887" r:id="rId39"/>
    <p:sldLayoutId id="2147483888" r:id="rId40"/>
    <p:sldLayoutId id="2147483889" r:id="rId41"/>
    <p:sldLayoutId id="2147483890" r:id="rId42"/>
    <p:sldLayoutId id="2147483891" r:id="rId43"/>
    <p:sldLayoutId id="2147483892" r:id="rId44"/>
    <p:sldLayoutId id="2147483893" r:id="rId45"/>
    <p:sldLayoutId id="2147483894" r:id="rId4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EA4335"/>
          </p15:clr>
        </p15:guide>
        <p15:guide id="2" pos="384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1.xml"/><Relationship Id="rId4" Type="http://schemas.openxmlformats.org/officeDocument/2006/relationships/image" Target="../media/image7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1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mailto:chaning.jang@busaracenter.org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.jpg"/><Relationship Id="rId18" Type="http://schemas.openxmlformats.org/officeDocument/2006/relationships/image" Target="../media/image49.jpg"/><Relationship Id="rId26" Type="http://schemas.openxmlformats.org/officeDocument/2006/relationships/image" Target="../media/image57.png"/><Relationship Id="rId3" Type="http://schemas.openxmlformats.org/officeDocument/2006/relationships/image" Target="../media/image34.jpg"/><Relationship Id="rId21" Type="http://schemas.openxmlformats.org/officeDocument/2006/relationships/image" Target="../media/image52.gif"/><Relationship Id="rId34" Type="http://schemas.openxmlformats.org/officeDocument/2006/relationships/image" Target="../media/image65.jpeg"/><Relationship Id="rId7" Type="http://schemas.openxmlformats.org/officeDocument/2006/relationships/image" Target="../media/image38.png"/><Relationship Id="rId12" Type="http://schemas.openxmlformats.org/officeDocument/2006/relationships/image" Target="../media/image43.jpg"/><Relationship Id="rId17" Type="http://schemas.openxmlformats.org/officeDocument/2006/relationships/image" Target="../media/image48.jpg"/><Relationship Id="rId25" Type="http://schemas.openxmlformats.org/officeDocument/2006/relationships/image" Target="../media/image56.png"/><Relationship Id="rId33" Type="http://schemas.openxmlformats.org/officeDocument/2006/relationships/image" Target="../media/image64.jpe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7.jpg"/><Relationship Id="rId20" Type="http://schemas.openxmlformats.org/officeDocument/2006/relationships/image" Target="../media/image51.png"/><Relationship Id="rId29" Type="http://schemas.openxmlformats.org/officeDocument/2006/relationships/image" Target="../media/image60.png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24" Type="http://schemas.openxmlformats.org/officeDocument/2006/relationships/image" Target="../media/image55.jpg"/><Relationship Id="rId32" Type="http://schemas.openxmlformats.org/officeDocument/2006/relationships/image" Target="../media/image63.png"/><Relationship Id="rId5" Type="http://schemas.openxmlformats.org/officeDocument/2006/relationships/image" Target="../media/image36.jpg"/><Relationship Id="rId15" Type="http://schemas.openxmlformats.org/officeDocument/2006/relationships/image" Target="../media/image46.jpg"/><Relationship Id="rId23" Type="http://schemas.openxmlformats.org/officeDocument/2006/relationships/image" Target="../media/image54.png"/><Relationship Id="rId28" Type="http://schemas.openxmlformats.org/officeDocument/2006/relationships/image" Target="../media/image59.png"/><Relationship Id="rId10" Type="http://schemas.openxmlformats.org/officeDocument/2006/relationships/image" Target="../media/image41.png"/><Relationship Id="rId19" Type="http://schemas.openxmlformats.org/officeDocument/2006/relationships/image" Target="../media/image50.jpg"/><Relationship Id="rId31" Type="http://schemas.openxmlformats.org/officeDocument/2006/relationships/image" Target="../media/image62.png"/><Relationship Id="rId4" Type="http://schemas.openxmlformats.org/officeDocument/2006/relationships/image" Target="../media/image35.jpg"/><Relationship Id="rId9" Type="http://schemas.openxmlformats.org/officeDocument/2006/relationships/image" Target="../media/image40.png"/><Relationship Id="rId14" Type="http://schemas.openxmlformats.org/officeDocument/2006/relationships/image" Target="../media/image45.png"/><Relationship Id="rId22" Type="http://schemas.openxmlformats.org/officeDocument/2006/relationships/image" Target="../media/image53.png"/><Relationship Id="rId27" Type="http://schemas.openxmlformats.org/officeDocument/2006/relationships/image" Target="../media/image58.png"/><Relationship Id="rId30" Type="http://schemas.openxmlformats.org/officeDocument/2006/relationships/image" Target="../media/image61.jpeg"/><Relationship Id="rId8" Type="http://schemas.openxmlformats.org/officeDocument/2006/relationships/image" Target="../media/image39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8.jpe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53"/>
          <p:cNvSpPr txBox="1">
            <a:spLocks noGrp="1"/>
          </p:cNvSpPr>
          <p:nvPr>
            <p:ph type="title"/>
          </p:nvPr>
        </p:nvSpPr>
        <p:spPr>
          <a:xfrm>
            <a:off x="762000" y="1601813"/>
            <a:ext cx="5220600" cy="24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dirty="0"/>
              <a:t>International Development &amp;  Applied Behavioral Science</a:t>
            </a:r>
            <a:br>
              <a:rPr lang="en-US" sz="4000" b="0" dirty="0"/>
            </a:br>
            <a:endParaRPr sz="4000" b="0" dirty="0"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2" name="Google Shape;1762;p291">
            <a:extLst>
              <a:ext uri="{FF2B5EF4-FFF2-40B4-BE49-F238E27FC236}">
                <a16:creationId xmlns:a16="http://schemas.microsoft.com/office/drawing/2014/main" id="{4896777F-9404-794B-027E-EEAF03CD5F01}"/>
              </a:ext>
            </a:extLst>
          </p:cNvPr>
          <p:cNvSpPr txBox="1"/>
          <p:nvPr/>
        </p:nvSpPr>
        <p:spPr>
          <a:xfrm>
            <a:off x="6793999" y="4911878"/>
            <a:ext cx="5114465" cy="11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rPr>
              <a:t>Dr. Steve Wendel</a:t>
            </a:r>
            <a:br>
              <a:rPr lang="en-US" dirty="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rPr>
            </a:br>
            <a:r>
              <a:rPr lang="en-US" dirty="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rPr>
              <a:t>Vice President, Busara Center for Behavioral Economics</a:t>
            </a:r>
            <a:endParaRPr dirty="0">
              <a:solidFill>
                <a:srgbClr val="111111"/>
              </a:solidFill>
              <a:latin typeface="Muli"/>
              <a:ea typeface="Muli"/>
              <a:cs typeface="Muli"/>
              <a:sym typeface="Muli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111111"/>
                </a:solidFill>
                <a:latin typeface="Muli"/>
                <a:ea typeface="Muli"/>
                <a:cs typeface="Muli"/>
                <a:sym typeface="Muli"/>
              </a:rPr>
              <a:t>steve.wendel@busara.global</a:t>
            </a:r>
            <a:endParaRPr dirty="0">
              <a:solidFill>
                <a:srgbClr val="111111"/>
              </a:solidFill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Amazon.com : CM Graph Paper : Office Products">
            <a:extLst>
              <a:ext uri="{FF2B5EF4-FFF2-40B4-BE49-F238E27FC236}">
                <a16:creationId xmlns:a16="http://schemas.microsoft.com/office/drawing/2014/main" id="{91CD8BEC-545C-5D1D-16C5-D3CB6E77F7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3" t="3147" r="6988" b="10394"/>
          <a:stretch/>
        </p:blipFill>
        <p:spPr bwMode="auto">
          <a:xfrm rot="5400000">
            <a:off x="3192678" y="78951"/>
            <a:ext cx="4838466" cy="6522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5163E117-34F8-D36E-688A-88FB097CBC80}"/>
              </a:ext>
            </a:extLst>
          </p:cNvPr>
          <p:cNvCxnSpPr/>
          <p:nvPr/>
        </p:nvCxnSpPr>
        <p:spPr>
          <a:xfrm flipV="1">
            <a:off x="3608553" y="1538076"/>
            <a:ext cx="0" cy="3555241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874D8E0-4D25-938C-CA95-876A6B042BA1}"/>
              </a:ext>
            </a:extLst>
          </p:cNvPr>
          <p:cNvCxnSpPr>
            <a:cxnSpLocks/>
          </p:cNvCxnSpPr>
          <p:nvPr/>
        </p:nvCxnSpPr>
        <p:spPr>
          <a:xfrm flipV="1">
            <a:off x="3603008" y="5036024"/>
            <a:ext cx="5377219" cy="6183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84EE5B4-F407-927E-C361-3DF47ECA1AFE}"/>
              </a:ext>
            </a:extLst>
          </p:cNvPr>
          <p:cNvSpPr txBox="1"/>
          <p:nvPr/>
        </p:nvSpPr>
        <p:spPr>
          <a:xfrm>
            <a:off x="2962750" y="1538076"/>
            <a:ext cx="461665" cy="324343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800" b="1" dirty="0"/>
              <a:t>% of people doing the thing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0AB58F-AE1B-C478-4512-8CEE74ED43F3}"/>
              </a:ext>
            </a:extLst>
          </p:cNvPr>
          <p:cNvSpPr txBox="1"/>
          <p:nvPr/>
        </p:nvSpPr>
        <p:spPr>
          <a:xfrm>
            <a:off x="5348525" y="5161319"/>
            <a:ext cx="298085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sz="2400" b="1" dirty="0"/>
              <a:t>Time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7D24C02-ABE6-AAE8-EA89-473BB478E251}"/>
              </a:ext>
            </a:extLst>
          </p:cNvPr>
          <p:cNvCxnSpPr>
            <a:cxnSpLocks/>
          </p:cNvCxnSpPr>
          <p:nvPr/>
        </p:nvCxnSpPr>
        <p:spPr>
          <a:xfrm>
            <a:off x="3657600" y="3739487"/>
            <a:ext cx="1480783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64EAC38-494D-287D-D5AE-B01254770771}"/>
              </a:ext>
            </a:extLst>
          </p:cNvPr>
          <p:cNvCxnSpPr>
            <a:cxnSpLocks/>
          </p:cNvCxnSpPr>
          <p:nvPr/>
        </p:nvCxnSpPr>
        <p:spPr>
          <a:xfrm>
            <a:off x="5138383" y="3156761"/>
            <a:ext cx="0" cy="659589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FC67D91-94CF-7ADF-B57C-39A1C0AB654A}"/>
              </a:ext>
            </a:extLst>
          </p:cNvPr>
          <p:cNvCxnSpPr>
            <a:cxnSpLocks/>
          </p:cNvCxnSpPr>
          <p:nvPr/>
        </p:nvCxnSpPr>
        <p:spPr>
          <a:xfrm>
            <a:off x="5062728" y="3152553"/>
            <a:ext cx="1187989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9FDAE05-E897-CBDA-7873-896D5E83E9F1}"/>
              </a:ext>
            </a:extLst>
          </p:cNvPr>
          <p:cNvCxnSpPr>
            <a:cxnSpLocks/>
          </p:cNvCxnSpPr>
          <p:nvPr/>
        </p:nvCxnSpPr>
        <p:spPr>
          <a:xfrm>
            <a:off x="6175188" y="3153760"/>
            <a:ext cx="0" cy="659589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2610F13-1082-DF8F-09D1-6FA60C6659B1}"/>
              </a:ext>
            </a:extLst>
          </p:cNvPr>
          <p:cNvCxnSpPr>
            <a:cxnSpLocks/>
          </p:cNvCxnSpPr>
          <p:nvPr/>
        </p:nvCxnSpPr>
        <p:spPr>
          <a:xfrm flipV="1">
            <a:off x="6180104" y="3708471"/>
            <a:ext cx="2469481" cy="29787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Google Shape;401;p60">
            <a:extLst>
              <a:ext uri="{FF2B5EF4-FFF2-40B4-BE49-F238E27FC236}">
                <a16:creationId xmlns:a16="http://schemas.microsoft.com/office/drawing/2014/main" id="{5E2BD89C-EA12-4B30-D1A9-66890B985C46}"/>
              </a:ext>
            </a:extLst>
          </p:cNvPr>
          <p:cNvSpPr txBox="1">
            <a:spLocks/>
          </p:cNvSpPr>
          <p:nvPr/>
        </p:nvSpPr>
        <p:spPr>
          <a:xfrm>
            <a:off x="685800" y="363003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r>
              <a:rPr lang="en-US" sz="4000" dirty="0"/>
              <a:t>Our assumed impact</a:t>
            </a:r>
          </a:p>
        </p:txBody>
      </p:sp>
      <p:sp>
        <p:nvSpPr>
          <p:cNvPr id="9" name="Google Shape;400;p60">
            <a:extLst>
              <a:ext uri="{FF2B5EF4-FFF2-40B4-BE49-F238E27FC236}">
                <a16:creationId xmlns:a16="http://schemas.microsoft.com/office/drawing/2014/main" id="{8879488E-DF74-798A-4DED-ED9720D3488F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10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3932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Amazon.com : CM Graph Paper : Office Products">
            <a:extLst>
              <a:ext uri="{FF2B5EF4-FFF2-40B4-BE49-F238E27FC236}">
                <a16:creationId xmlns:a16="http://schemas.microsoft.com/office/drawing/2014/main" id="{91CD8BEC-545C-5D1D-16C5-D3CB6E77F7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3" t="3147" r="6988" b="10394"/>
          <a:stretch/>
        </p:blipFill>
        <p:spPr bwMode="auto">
          <a:xfrm rot="5400000">
            <a:off x="3192678" y="78951"/>
            <a:ext cx="4838466" cy="6522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5163E117-34F8-D36E-688A-88FB097CBC80}"/>
              </a:ext>
            </a:extLst>
          </p:cNvPr>
          <p:cNvCxnSpPr/>
          <p:nvPr/>
        </p:nvCxnSpPr>
        <p:spPr>
          <a:xfrm flipV="1">
            <a:off x="3608553" y="1538076"/>
            <a:ext cx="0" cy="3555241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874D8E0-4D25-938C-CA95-876A6B042BA1}"/>
              </a:ext>
            </a:extLst>
          </p:cNvPr>
          <p:cNvCxnSpPr>
            <a:cxnSpLocks/>
          </p:cNvCxnSpPr>
          <p:nvPr/>
        </p:nvCxnSpPr>
        <p:spPr>
          <a:xfrm flipV="1">
            <a:off x="3603008" y="5036024"/>
            <a:ext cx="5377219" cy="6183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84EE5B4-F407-927E-C361-3DF47ECA1AFE}"/>
              </a:ext>
            </a:extLst>
          </p:cNvPr>
          <p:cNvSpPr txBox="1"/>
          <p:nvPr/>
        </p:nvSpPr>
        <p:spPr>
          <a:xfrm>
            <a:off x="2962750" y="1538076"/>
            <a:ext cx="461665" cy="324343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800" b="1" dirty="0"/>
              <a:t>% of people doing the thing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0AB58F-AE1B-C478-4512-8CEE74ED43F3}"/>
              </a:ext>
            </a:extLst>
          </p:cNvPr>
          <p:cNvSpPr txBox="1"/>
          <p:nvPr/>
        </p:nvSpPr>
        <p:spPr>
          <a:xfrm>
            <a:off x="5348525" y="5161319"/>
            <a:ext cx="298085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sz="2400" b="1" dirty="0"/>
              <a:t>Time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7D24C02-ABE6-AAE8-EA89-473BB478E251}"/>
              </a:ext>
            </a:extLst>
          </p:cNvPr>
          <p:cNvCxnSpPr>
            <a:cxnSpLocks/>
          </p:cNvCxnSpPr>
          <p:nvPr/>
        </p:nvCxnSpPr>
        <p:spPr>
          <a:xfrm>
            <a:off x="3657600" y="3739487"/>
            <a:ext cx="1480783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64EAC38-494D-287D-D5AE-B01254770771}"/>
              </a:ext>
            </a:extLst>
          </p:cNvPr>
          <p:cNvCxnSpPr>
            <a:cxnSpLocks/>
          </p:cNvCxnSpPr>
          <p:nvPr/>
        </p:nvCxnSpPr>
        <p:spPr>
          <a:xfrm>
            <a:off x="5138383" y="3156761"/>
            <a:ext cx="0" cy="659589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FC67D91-94CF-7ADF-B57C-39A1C0AB654A}"/>
              </a:ext>
            </a:extLst>
          </p:cNvPr>
          <p:cNvCxnSpPr>
            <a:cxnSpLocks/>
          </p:cNvCxnSpPr>
          <p:nvPr/>
        </p:nvCxnSpPr>
        <p:spPr>
          <a:xfrm>
            <a:off x="5062728" y="3152553"/>
            <a:ext cx="1187989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oogle Shape;401;p60">
            <a:extLst>
              <a:ext uri="{FF2B5EF4-FFF2-40B4-BE49-F238E27FC236}">
                <a16:creationId xmlns:a16="http://schemas.microsoft.com/office/drawing/2014/main" id="{F4A7B792-F68F-E1A8-D836-E33ED25D0E26}"/>
              </a:ext>
            </a:extLst>
          </p:cNvPr>
          <p:cNvSpPr txBox="1">
            <a:spLocks/>
          </p:cNvSpPr>
          <p:nvPr/>
        </p:nvSpPr>
        <p:spPr>
          <a:xfrm>
            <a:off x="685800" y="363003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r>
              <a:rPr lang="en-US" sz="4000" dirty="0"/>
              <a:t>Our assumed impact</a:t>
            </a:r>
          </a:p>
        </p:txBody>
      </p:sp>
      <p:sp>
        <p:nvSpPr>
          <p:cNvPr id="56" name="Google Shape;400;p60">
            <a:extLst>
              <a:ext uri="{FF2B5EF4-FFF2-40B4-BE49-F238E27FC236}">
                <a16:creationId xmlns:a16="http://schemas.microsoft.com/office/drawing/2014/main" id="{294D637E-D2AA-764B-A6F5-CEDC5F1D772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 dirty="0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E3B7EE0-BC1E-42B1-6639-1513AFA87716}"/>
              </a:ext>
            </a:extLst>
          </p:cNvPr>
          <p:cNvSpPr/>
          <p:nvPr/>
        </p:nvSpPr>
        <p:spPr>
          <a:xfrm>
            <a:off x="6161590" y="3147790"/>
            <a:ext cx="2701966" cy="551685"/>
          </a:xfrm>
          <a:custGeom>
            <a:avLst/>
            <a:gdLst>
              <a:gd name="connsiteX0" fmla="*/ 0 w 3221318"/>
              <a:gd name="connsiteY0" fmla="*/ 0 h 1217604"/>
              <a:gd name="connsiteX1" fmla="*/ 1267012 w 3221318"/>
              <a:gd name="connsiteY1" fmla="*/ 292847 h 1217604"/>
              <a:gd name="connsiteX2" fmla="*/ 2032000 w 3221318"/>
              <a:gd name="connsiteY2" fmla="*/ 1021976 h 1217604"/>
              <a:gd name="connsiteX3" fmla="*/ 3221318 w 3221318"/>
              <a:gd name="connsiteY3" fmla="*/ 1213223 h 121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1318" h="1217604">
                <a:moveTo>
                  <a:pt x="0" y="0"/>
                </a:moveTo>
                <a:cubicBezTo>
                  <a:pt x="464172" y="61259"/>
                  <a:pt x="928345" y="122518"/>
                  <a:pt x="1267012" y="292847"/>
                </a:cubicBezTo>
                <a:cubicBezTo>
                  <a:pt x="1605679" y="463176"/>
                  <a:pt x="1706282" y="868580"/>
                  <a:pt x="2032000" y="1021976"/>
                </a:cubicBezTo>
                <a:cubicBezTo>
                  <a:pt x="2357718" y="1175372"/>
                  <a:pt x="2860738" y="1235137"/>
                  <a:pt x="3221318" y="1213223"/>
                </a:cubicBezTo>
              </a:path>
            </a:pathLst>
          </a:custGeom>
          <a:noFill/>
          <a:ln w="1524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D337EA2-86BB-7C9B-8E25-FB41E72479DD}"/>
              </a:ext>
            </a:extLst>
          </p:cNvPr>
          <p:cNvSpPr/>
          <p:nvPr/>
        </p:nvSpPr>
        <p:spPr>
          <a:xfrm>
            <a:off x="6152330" y="3011419"/>
            <a:ext cx="88488" cy="51619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5277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58"/>
          <p:cNvSpPr txBox="1">
            <a:spLocks noGrp="1"/>
          </p:cNvSpPr>
          <p:nvPr>
            <p:ph type="title"/>
          </p:nvPr>
        </p:nvSpPr>
        <p:spPr>
          <a:xfrm>
            <a:off x="685800" y="533400"/>
            <a:ext cx="108459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Pacific Island Food Revolution (PIFR)</a:t>
            </a:r>
            <a:endParaRPr b="0" dirty="0">
              <a:solidFill>
                <a:srgbClr val="11111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393" name="Google Shape;393;p58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12</a:t>
            </a:fld>
            <a:endParaRPr kumimoji="0" sz="13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sp>
        <p:nvSpPr>
          <p:cNvPr id="394" name="Google Shape;394;p58"/>
          <p:cNvSpPr/>
          <p:nvPr/>
        </p:nvSpPr>
        <p:spPr>
          <a:xfrm>
            <a:off x="6229775" y="1281425"/>
            <a:ext cx="5274300" cy="44010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eorgia Pro" panose="02040502050405020303" pitchFamily="18" charset="0"/>
              <a:ea typeface="+mn-ea"/>
              <a:cs typeface="Arial"/>
              <a:sym typeface="Arial"/>
            </a:endParaRPr>
          </a:p>
        </p:txBody>
      </p:sp>
      <p:sp>
        <p:nvSpPr>
          <p:cNvPr id="395" name="Google Shape;395;p58"/>
          <p:cNvSpPr txBox="1">
            <a:spLocks noGrp="1"/>
          </p:cNvSpPr>
          <p:nvPr>
            <p:ph type="subTitle" idx="4294967295"/>
          </p:nvPr>
        </p:nvSpPr>
        <p:spPr>
          <a:xfrm>
            <a:off x="7504402" y="1380289"/>
            <a:ext cx="3887498" cy="12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FFFF"/>
                </a:solidFill>
                <a:latin typeface="Muli"/>
                <a:ea typeface="Muli"/>
                <a:cs typeface="Muli"/>
                <a:sym typeface="Muli"/>
              </a:rPr>
              <a:t>Goal</a:t>
            </a:r>
            <a:endParaRPr sz="2400" b="1">
              <a:solidFill>
                <a:srgbClr val="FFFFFF"/>
              </a:solidFill>
              <a:latin typeface="Muli"/>
              <a:ea typeface="Muli"/>
              <a:cs typeface="Muli"/>
              <a:sym typeface="Mul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rgbClr val="FFFFFF"/>
                </a:solidFill>
              </a:rPr>
              <a:t>Switch toward eating healthy, local foods</a:t>
            </a:r>
            <a:endParaRPr sz="16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FFFFFF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FFFFFF"/>
              </a:solidFill>
            </a:endParaRPr>
          </a:p>
        </p:txBody>
      </p:sp>
      <p:sp>
        <p:nvSpPr>
          <p:cNvPr id="396" name="Google Shape;396;p58"/>
          <p:cNvSpPr/>
          <p:nvPr/>
        </p:nvSpPr>
        <p:spPr>
          <a:xfrm>
            <a:off x="6826538" y="1490955"/>
            <a:ext cx="449697" cy="4452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Georgia Pro" panose="02040502050405020303" pitchFamily="18" charset="0"/>
              <a:ea typeface="+mn-ea"/>
              <a:cs typeface="Arial"/>
              <a:sym typeface="Arial"/>
            </a:endParaRPr>
          </a:p>
        </p:txBody>
      </p:sp>
      <p:sp>
        <p:nvSpPr>
          <p:cNvPr id="397" name="Google Shape;397;p58"/>
          <p:cNvSpPr txBox="1"/>
          <p:nvPr/>
        </p:nvSpPr>
        <p:spPr>
          <a:xfrm>
            <a:off x="7504400" y="2965413"/>
            <a:ext cx="3581100" cy="19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ea typeface="Muli"/>
                <a:cs typeface="Muli"/>
                <a:sym typeface="Muli"/>
              </a:rPr>
              <a:t>Programme</a:t>
            </a: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ea typeface="Muli"/>
              <a:cs typeface="Muli"/>
              <a:sym typeface="Muli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ea typeface="Muli"/>
              <a:cs typeface="Muli"/>
              <a:sym typeface="Muli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ea typeface="Muli"/>
                <a:cs typeface="Muli"/>
                <a:sym typeface="Muli"/>
              </a:rPr>
              <a:t>Reality TV cooking competition where Pacific Islanders from Fiji, Tonga, Samoa and Vanuatu compete against each other to produce the best dish using local ingredients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 Pro" panose="02040502050405020303" pitchFamily="18" charset="0"/>
              <a:ea typeface="+mn-ea"/>
              <a:cs typeface="Arial"/>
              <a:sym typeface="Arial"/>
            </a:endParaRPr>
          </a:p>
        </p:txBody>
      </p:sp>
      <p:grpSp>
        <p:nvGrpSpPr>
          <p:cNvPr id="398" name="Google Shape;398;p58"/>
          <p:cNvGrpSpPr/>
          <p:nvPr/>
        </p:nvGrpSpPr>
        <p:grpSpPr>
          <a:xfrm>
            <a:off x="6846560" y="3060534"/>
            <a:ext cx="409673" cy="445248"/>
            <a:chOff x="2100300" y="3804850"/>
            <a:chExt cx="444475" cy="483125"/>
          </a:xfrm>
        </p:grpSpPr>
        <p:sp>
          <p:nvSpPr>
            <p:cNvPr id="399" name="Google Shape;399;p58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Georgia Pro" panose="02040502050405020303" pitchFamily="18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58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Georgia Pro" panose="02040502050405020303" pitchFamily="18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401" name="Google Shape;401;p58"/>
          <p:cNvPicPr preferRelativeResize="0"/>
          <p:nvPr/>
        </p:nvPicPr>
        <p:blipFill rotWithShape="1">
          <a:blip r:embed="rId3">
            <a:alphaModFix/>
          </a:blip>
          <a:srcRect t="8825"/>
          <a:stretch/>
        </p:blipFill>
        <p:spPr>
          <a:xfrm>
            <a:off x="800100" y="1281425"/>
            <a:ext cx="4827174" cy="440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540350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1" name="Google Shape;1651;p208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13</a:t>
            </a:fld>
            <a:endParaRPr kumimoji="0" sz="13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sp>
        <p:nvSpPr>
          <p:cNvPr id="1650" name="Google Shape;1650;p20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</a:rPr>
              <a:t>Gender Based Violence in Guatemala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1649" name="Google Shape;1649;p208"/>
          <p:cNvSpPr txBox="1">
            <a:spLocks noGrp="1"/>
          </p:cNvSpPr>
          <p:nvPr>
            <p:ph type="body" idx="4294967295"/>
          </p:nvPr>
        </p:nvSpPr>
        <p:spPr>
          <a:xfrm>
            <a:off x="5506872" y="1667848"/>
            <a:ext cx="6257498" cy="45878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GBV is pervasive</a:t>
            </a:r>
            <a:endParaRPr sz="2200" b="1" dirty="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1 in 12 girls and women aged 15-49 are estimated to have experienced physical and/or sexual intimate partner violence </a:t>
            </a:r>
            <a:r>
              <a:rPr lang="en-US" sz="1600" i="1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within the last twelve months </a:t>
            </a:r>
            <a:r>
              <a:rPr lang="en-US" sz="1600" dirty="0">
                <a:solidFill>
                  <a:schemeClr val="dk1"/>
                </a:solidFill>
                <a:latin typeface="Muli" panose="02000503000000000000" pitchFamily="2" charset="0"/>
                <a:sym typeface="Muli"/>
              </a:rPr>
              <a:t>(</a:t>
            </a:r>
            <a:r>
              <a:rPr lang="en-US" sz="1600" b="0" i="0" dirty="0">
                <a:solidFill>
                  <a:srgbClr val="555555"/>
                </a:solidFill>
                <a:effectLst/>
                <a:latin typeface="Muli" panose="02000503000000000000" pitchFamily="2" charset="0"/>
              </a:rPr>
              <a:t>MSPAS 2015)</a:t>
            </a:r>
            <a:r>
              <a:rPr lang="en-US" sz="1600" dirty="0">
                <a:solidFill>
                  <a:schemeClr val="dk1"/>
                </a:solidFill>
                <a:latin typeface="Muli" panose="02000503000000000000" pitchFamily="2" charset="0"/>
                <a:sym typeface="Muli"/>
              </a:rPr>
              <a:t>.</a:t>
            </a:r>
            <a: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 </a:t>
            </a:r>
            <a:b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</a:br>
            <a:endParaRPr lang="en-US" sz="1600" dirty="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Limited access to healthcare services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There are few prevention policies and limited access to services, especially for indigenous women.</a:t>
            </a:r>
            <a:endParaRPr lang="en-US" sz="2200" b="1" dirty="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sz="2200" b="1" dirty="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dirty="0">
                <a:solidFill>
                  <a:schemeClr val="dk2"/>
                </a:solidFill>
              </a:rPr>
              <a:t>P</a:t>
            </a:r>
            <a:r>
              <a:rPr lang="en-US" sz="2200" b="1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olicy implementation is weak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Lack of funding, corruption, high impunity, and low state presence </a:t>
            </a:r>
            <a:r>
              <a:rPr lang="en-US" sz="1600" dirty="0">
                <a:solidFill>
                  <a:schemeClr val="dk1"/>
                </a:solidFill>
              </a:rPr>
              <a:t>means poor </a:t>
            </a:r>
            <a:r>
              <a:rPr lang="en-US" sz="16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implementation and little trust</a:t>
            </a:r>
            <a:endParaRPr sz="2200" b="1" dirty="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 b="1" dirty="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</p:txBody>
      </p:sp>
      <p:pic>
        <p:nvPicPr>
          <p:cNvPr id="1652" name="Google Shape;1652;p208"/>
          <p:cNvPicPr preferRelativeResize="0"/>
          <p:nvPr/>
        </p:nvPicPr>
        <p:blipFill rotWithShape="1">
          <a:blip r:embed="rId3">
            <a:alphaModFix/>
          </a:blip>
          <a:srcRect l="16001" r="14486"/>
          <a:stretch/>
        </p:blipFill>
        <p:spPr>
          <a:xfrm>
            <a:off x="800100" y="1600650"/>
            <a:ext cx="4116526" cy="394685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2E4EA440-7059-EE52-CD49-9BA9690814C4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85341" y="1573200"/>
            <a:ext cx="4667089" cy="313358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47256" y="187950"/>
            <a:ext cx="2497553" cy="16769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96494" y="1864862"/>
            <a:ext cx="2994242" cy="318327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047876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47256" y="187950"/>
            <a:ext cx="2497553" cy="16769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96494" y="1864862"/>
            <a:ext cx="2994242" cy="318327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91;g27c36e7c17f_1_67">
            <a:extLst>
              <a:ext uri="{FF2B5EF4-FFF2-40B4-BE49-F238E27FC236}">
                <a16:creationId xmlns:a16="http://schemas.microsoft.com/office/drawing/2014/main" id="{836B65F1-6319-090B-165C-1518FEA87E8D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5063" y="1295781"/>
            <a:ext cx="2062192" cy="341596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600741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Amazon.com : CM Graph Paper : Office Products">
            <a:extLst>
              <a:ext uri="{FF2B5EF4-FFF2-40B4-BE49-F238E27FC236}">
                <a16:creationId xmlns:a16="http://schemas.microsoft.com/office/drawing/2014/main" id="{91CD8BEC-545C-5D1D-16C5-D3CB6E77F7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3" t="3147" r="6988" b="10394"/>
          <a:stretch/>
        </p:blipFill>
        <p:spPr bwMode="auto">
          <a:xfrm rot="5400000">
            <a:off x="3187362" y="60617"/>
            <a:ext cx="4838466" cy="6522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5163E117-34F8-D36E-688A-88FB097CBC80}"/>
              </a:ext>
            </a:extLst>
          </p:cNvPr>
          <p:cNvCxnSpPr/>
          <p:nvPr/>
        </p:nvCxnSpPr>
        <p:spPr>
          <a:xfrm flipV="1">
            <a:off x="3608553" y="1538076"/>
            <a:ext cx="0" cy="3555241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874D8E0-4D25-938C-CA95-876A6B042BA1}"/>
              </a:ext>
            </a:extLst>
          </p:cNvPr>
          <p:cNvCxnSpPr>
            <a:cxnSpLocks/>
          </p:cNvCxnSpPr>
          <p:nvPr/>
        </p:nvCxnSpPr>
        <p:spPr>
          <a:xfrm flipV="1">
            <a:off x="3603008" y="5036024"/>
            <a:ext cx="5377219" cy="6183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84EE5B4-F407-927E-C361-3DF47ECA1AFE}"/>
              </a:ext>
            </a:extLst>
          </p:cNvPr>
          <p:cNvSpPr txBox="1"/>
          <p:nvPr/>
        </p:nvSpPr>
        <p:spPr>
          <a:xfrm>
            <a:off x="2962750" y="1538076"/>
            <a:ext cx="461665" cy="324343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% of people </a:t>
            </a:r>
            <a:r>
              <a:rPr lang="en-US" sz="1800" b="1" dirty="0"/>
              <a:t>calling for help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0AB58F-AE1B-C478-4512-8CEE74ED43F3}"/>
              </a:ext>
            </a:extLst>
          </p:cNvPr>
          <p:cNvSpPr txBox="1"/>
          <p:nvPr/>
        </p:nvSpPr>
        <p:spPr>
          <a:xfrm>
            <a:off x="5348525" y="5161319"/>
            <a:ext cx="298085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Time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7D24C02-ABE6-AAE8-EA89-473BB478E251}"/>
              </a:ext>
            </a:extLst>
          </p:cNvPr>
          <p:cNvCxnSpPr>
            <a:cxnSpLocks/>
          </p:cNvCxnSpPr>
          <p:nvPr/>
        </p:nvCxnSpPr>
        <p:spPr>
          <a:xfrm>
            <a:off x="3657600" y="3739487"/>
            <a:ext cx="1480783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64EAC38-494D-287D-D5AE-B01254770771}"/>
              </a:ext>
            </a:extLst>
          </p:cNvPr>
          <p:cNvCxnSpPr>
            <a:cxnSpLocks/>
          </p:cNvCxnSpPr>
          <p:nvPr/>
        </p:nvCxnSpPr>
        <p:spPr>
          <a:xfrm>
            <a:off x="5138383" y="3155532"/>
            <a:ext cx="0" cy="659589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FC67D91-94CF-7ADF-B57C-39A1C0AB654A}"/>
              </a:ext>
            </a:extLst>
          </p:cNvPr>
          <p:cNvCxnSpPr>
            <a:cxnSpLocks/>
          </p:cNvCxnSpPr>
          <p:nvPr/>
        </p:nvCxnSpPr>
        <p:spPr>
          <a:xfrm flipV="1">
            <a:off x="5063957" y="3143027"/>
            <a:ext cx="845215" cy="9526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oogle Shape;401;p60">
            <a:extLst>
              <a:ext uri="{FF2B5EF4-FFF2-40B4-BE49-F238E27FC236}">
                <a16:creationId xmlns:a16="http://schemas.microsoft.com/office/drawing/2014/main" id="{F4A7B792-F68F-E1A8-D836-E33ED25D0E26}"/>
              </a:ext>
            </a:extLst>
          </p:cNvPr>
          <p:cNvSpPr txBox="1">
            <a:spLocks/>
          </p:cNvSpPr>
          <p:nvPr/>
        </p:nvSpPr>
        <p:spPr>
          <a:xfrm>
            <a:off x="685800" y="363003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Impact with a time-delayed feedback loop</a:t>
            </a:r>
          </a:p>
        </p:txBody>
      </p:sp>
      <p:sp>
        <p:nvSpPr>
          <p:cNvPr id="56" name="Google Shape;400;p60">
            <a:extLst>
              <a:ext uri="{FF2B5EF4-FFF2-40B4-BE49-F238E27FC236}">
                <a16:creationId xmlns:a16="http://schemas.microsoft.com/office/drawing/2014/main" id="{294D637E-D2AA-764B-A6F5-CEDC5F1D772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17</a:t>
            </a:fld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71D11F3-3ECD-B2D6-BA6B-A34003584970}"/>
              </a:ext>
            </a:extLst>
          </p:cNvPr>
          <p:cNvSpPr/>
          <p:nvPr/>
        </p:nvSpPr>
        <p:spPr>
          <a:xfrm>
            <a:off x="5847259" y="3135653"/>
            <a:ext cx="2701966" cy="1062260"/>
          </a:xfrm>
          <a:custGeom>
            <a:avLst/>
            <a:gdLst>
              <a:gd name="connsiteX0" fmla="*/ 0 w 3221318"/>
              <a:gd name="connsiteY0" fmla="*/ 0 h 1217604"/>
              <a:gd name="connsiteX1" fmla="*/ 1267012 w 3221318"/>
              <a:gd name="connsiteY1" fmla="*/ 292847 h 1217604"/>
              <a:gd name="connsiteX2" fmla="*/ 2032000 w 3221318"/>
              <a:gd name="connsiteY2" fmla="*/ 1021976 h 1217604"/>
              <a:gd name="connsiteX3" fmla="*/ 3221318 w 3221318"/>
              <a:gd name="connsiteY3" fmla="*/ 1213223 h 121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1318" h="1217604">
                <a:moveTo>
                  <a:pt x="0" y="0"/>
                </a:moveTo>
                <a:cubicBezTo>
                  <a:pt x="464172" y="61259"/>
                  <a:pt x="928345" y="122518"/>
                  <a:pt x="1267012" y="292847"/>
                </a:cubicBezTo>
                <a:cubicBezTo>
                  <a:pt x="1605679" y="463176"/>
                  <a:pt x="1706282" y="868580"/>
                  <a:pt x="2032000" y="1021976"/>
                </a:cubicBezTo>
                <a:cubicBezTo>
                  <a:pt x="2357718" y="1175372"/>
                  <a:pt x="2860738" y="1235137"/>
                  <a:pt x="3221318" y="1213223"/>
                </a:cubicBezTo>
              </a:path>
            </a:pathLst>
          </a:custGeom>
          <a:noFill/>
          <a:ln w="1524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53F4FF3-ECC9-99F1-ECD7-BF1806D6EA5A}"/>
              </a:ext>
            </a:extLst>
          </p:cNvPr>
          <p:cNvSpPr/>
          <p:nvPr/>
        </p:nvSpPr>
        <p:spPr>
          <a:xfrm>
            <a:off x="5862484" y="3001297"/>
            <a:ext cx="88488" cy="51619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9058754-DD12-2E11-2EBF-37D1311561C8}"/>
              </a:ext>
            </a:extLst>
          </p:cNvPr>
          <p:cNvSpPr/>
          <p:nvPr/>
        </p:nvSpPr>
        <p:spPr>
          <a:xfrm>
            <a:off x="4145534" y="6221091"/>
            <a:ext cx="483469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189">
              <a:buClrTx/>
              <a:defRPr/>
            </a:pPr>
            <a:r>
              <a:rPr lang="en-US" sz="1200" kern="1200" dirty="0">
                <a:solidFill>
                  <a:schemeClr val="tx1">
                    <a:lumMod val="50000"/>
                  </a:schemeClr>
                </a:solidFill>
                <a:latin typeface="Muli" panose="02000503000000000000" pitchFamily="2" charset="0"/>
                <a:ea typeface="ＭＳ Ｐゴシック" charset="0"/>
                <a:cs typeface="Proxima Nova Alt Bd"/>
              </a:rPr>
              <a:t>* For the technically minded, I’m assuming an additional balancing feedback loop that stops calls from decaying to 0</a:t>
            </a:r>
          </a:p>
        </p:txBody>
      </p:sp>
    </p:spTree>
    <p:extLst>
      <p:ext uri="{BB962C8B-B14F-4D97-AF65-F5344CB8AC3E}">
        <p14:creationId xmlns:p14="http://schemas.microsoft.com/office/powerpoint/2010/main" val="3076286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Amazon.com : CM Graph Paper : Office Products">
            <a:extLst>
              <a:ext uri="{FF2B5EF4-FFF2-40B4-BE49-F238E27FC236}">
                <a16:creationId xmlns:a16="http://schemas.microsoft.com/office/drawing/2014/main" id="{91CD8BEC-545C-5D1D-16C5-D3CB6E77F7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alphaModFix amt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3" t="3147" r="6988" b="10394"/>
          <a:stretch/>
        </p:blipFill>
        <p:spPr bwMode="auto">
          <a:xfrm rot="5400000">
            <a:off x="3187362" y="60617"/>
            <a:ext cx="4838466" cy="6522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5163E117-34F8-D36E-688A-88FB097CBC80}"/>
              </a:ext>
            </a:extLst>
          </p:cNvPr>
          <p:cNvCxnSpPr/>
          <p:nvPr/>
        </p:nvCxnSpPr>
        <p:spPr>
          <a:xfrm flipV="1">
            <a:off x="3608553" y="1538076"/>
            <a:ext cx="0" cy="3555241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1874D8E0-4D25-938C-CA95-876A6B042BA1}"/>
              </a:ext>
            </a:extLst>
          </p:cNvPr>
          <p:cNvCxnSpPr>
            <a:cxnSpLocks/>
          </p:cNvCxnSpPr>
          <p:nvPr/>
        </p:nvCxnSpPr>
        <p:spPr>
          <a:xfrm flipV="1">
            <a:off x="3603008" y="5036024"/>
            <a:ext cx="5377219" cy="6183"/>
          </a:xfrm>
          <a:prstGeom prst="straightConnector1">
            <a:avLst/>
          </a:prstGeom>
          <a:ln w="98425">
            <a:solidFill>
              <a:schemeClr val="accent1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84EE5B4-F407-927E-C361-3DF47ECA1AFE}"/>
              </a:ext>
            </a:extLst>
          </p:cNvPr>
          <p:cNvSpPr txBox="1"/>
          <p:nvPr/>
        </p:nvSpPr>
        <p:spPr>
          <a:xfrm>
            <a:off x="2962750" y="1538076"/>
            <a:ext cx="461665" cy="3243432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% of people </a:t>
            </a:r>
            <a:r>
              <a:rPr lang="en-US" sz="1800" b="1" dirty="0"/>
              <a:t>calling for help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0AB58F-AE1B-C478-4512-8CEE74ED43F3}"/>
              </a:ext>
            </a:extLst>
          </p:cNvPr>
          <p:cNvSpPr txBox="1"/>
          <p:nvPr/>
        </p:nvSpPr>
        <p:spPr>
          <a:xfrm>
            <a:off x="5348525" y="5161319"/>
            <a:ext cx="2980850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Time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7D24C02-ABE6-AAE8-EA89-473BB478E251}"/>
              </a:ext>
            </a:extLst>
          </p:cNvPr>
          <p:cNvCxnSpPr>
            <a:cxnSpLocks/>
          </p:cNvCxnSpPr>
          <p:nvPr/>
        </p:nvCxnSpPr>
        <p:spPr>
          <a:xfrm>
            <a:off x="3657600" y="3739487"/>
            <a:ext cx="1480783" cy="0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64EAC38-494D-287D-D5AE-B01254770771}"/>
              </a:ext>
            </a:extLst>
          </p:cNvPr>
          <p:cNvCxnSpPr>
            <a:cxnSpLocks/>
          </p:cNvCxnSpPr>
          <p:nvPr/>
        </p:nvCxnSpPr>
        <p:spPr>
          <a:xfrm>
            <a:off x="5138383" y="3155532"/>
            <a:ext cx="0" cy="659589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oogle Shape;401;p60">
            <a:extLst>
              <a:ext uri="{FF2B5EF4-FFF2-40B4-BE49-F238E27FC236}">
                <a16:creationId xmlns:a16="http://schemas.microsoft.com/office/drawing/2014/main" id="{F4A7B792-F68F-E1A8-D836-E33ED25D0E26}"/>
              </a:ext>
            </a:extLst>
          </p:cNvPr>
          <p:cNvSpPr txBox="1">
            <a:spLocks/>
          </p:cNvSpPr>
          <p:nvPr/>
        </p:nvSpPr>
        <p:spPr>
          <a:xfrm>
            <a:off x="685800" y="363003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Impact with a time-delayed feedback loop</a:t>
            </a:r>
          </a:p>
        </p:txBody>
      </p:sp>
      <p:sp>
        <p:nvSpPr>
          <p:cNvPr id="56" name="Google Shape;400;p60">
            <a:extLst>
              <a:ext uri="{FF2B5EF4-FFF2-40B4-BE49-F238E27FC236}">
                <a16:creationId xmlns:a16="http://schemas.microsoft.com/office/drawing/2014/main" id="{294D637E-D2AA-764B-A6F5-CEDC5F1D772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18</a:t>
            </a:fld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3C404B6-C38D-AFC9-B9B8-8B3EAB6E7C93}"/>
              </a:ext>
            </a:extLst>
          </p:cNvPr>
          <p:cNvCxnSpPr>
            <a:cxnSpLocks/>
          </p:cNvCxnSpPr>
          <p:nvPr/>
        </p:nvCxnSpPr>
        <p:spPr>
          <a:xfrm flipV="1">
            <a:off x="5063957" y="3143027"/>
            <a:ext cx="845215" cy="9526"/>
          </a:xfrm>
          <a:prstGeom prst="line">
            <a:avLst/>
          </a:prstGeom>
          <a:ln w="152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A014AB3-6757-6D70-C0BB-CB49E970F9A9}"/>
              </a:ext>
            </a:extLst>
          </p:cNvPr>
          <p:cNvSpPr/>
          <p:nvPr/>
        </p:nvSpPr>
        <p:spPr>
          <a:xfrm flipV="1">
            <a:off x="5851200" y="2280345"/>
            <a:ext cx="2701966" cy="866514"/>
          </a:xfrm>
          <a:custGeom>
            <a:avLst/>
            <a:gdLst>
              <a:gd name="connsiteX0" fmla="*/ 0 w 3221318"/>
              <a:gd name="connsiteY0" fmla="*/ 0 h 1217604"/>
              <a:gd name="connsiteX1" fmla="*/ 1267012 w 3221318"/>
              <a:gd name="connsiteY1" fmla="*/ 292847 h 1217604"/>
              <a:gd name="connsiteX2" fmla="*/ 2032000 w 3221318"/>
              <a:gd name="connsiteY2" fmla="*/ 1021976 h 1217604"/>
              <a:gd name="connsiteX3" fmla="*/ 3221318 w 3221318"/>
              <a:gd name="connsiteY3" fmla="*/ 1213223 h 121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1318" h="1217604">
                <a:moveTo>
                  <a:pt x="0" y="0"/>
                </a:moveTo>
                <a:cubicBezTo>
                  <a:pt x="464172" y="61259"/>
                  <a:pt x="928345" y="122518"/>
                  <a:pt x="1267012" y="292847"/>
                </a:cubicBezTo>
                <a:cubicBezTo>
                  <a:pt x="1605679" y="463176"/>
                  <a:pt x="1706282" y="868580"/>
                  <a:pt x="2032000" y="1021976"/>
                </a:cubicBezTo>
                <a:cubicBezTo>
                  <a:pt x="2357718" y="1175372"/>
                  <a:pt x="2860738" y="1235137"/>
                  <a:pt x="3221318" y="1213223"/>
                </a:cubicBezTo>
              </a:path>
            </a:pathLst>
          </a:custGeom>
          <a:noFill/>
          <a:ln w="1524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0A9C88D-BB5D-5950-2134-527E20908E74}"/>
              </a:ext>
            </a:extLst>
          </p:cNvPr>
          <p:cNvSpPr/>
          <p:nvPr/>
        </p:nvSpPr>
        <p:spPr>
          <a:xfrm>
            <a:off x="5862484" y="3229757"/>
            <a:ext cx="88488" cy="51619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4335D25-9720-7666-CAE6-A81094B64C4C}"/>
              </a:ext>
            </a:extLst>
          </p:cNvPr>
          <p:cNvSpPr/>
          <p:nvPr/>
        </p:nvSpPr>
        <p:spPr>
          <a:xfrm>
            <a:off x="4145534" y="6221091"/>
            <a:ext cx="48346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189">
              <a:buClrTx/>
              <a:defRPr/>
            </a:pPr>
            <a:r>
              <a:rPr lang="en-US" sz="1200" kern="1200" dirty="0">
                <a:solidFill>
                  <a:schemeClr val="tx1">
                    <a:lumMod val="50000"/>
                  </a:schemeClr>
                </a:solidFill>
                <a:latin typeface="Muli" panose="02000503000000000000" pitchFamily="2" charset="0"/>
                <a:ea typeface="ＭＳ Ｐゴシック" charset="0"/>
                <a:cs typeface="Proxima Nova Alt Bd"/>
              </a:rPr>
              <a:t>* For the technically minded, I’m assuming an additional balancing feedback loop that stops calls from growing to saturation (i.e. a “limit to growth”)</a:t>
            </a:r>
          </a:p>
        </p:txBody>
      </p:sp>
    </p:spTree>
    <p:extLst>
      <p:ext uri="{BB962C8B-B14F-4D97-AF65-F5344CB8AC3E}">
        <p14:creationId xmlns:p14="http://schemas.microsoft.com/office/powerpoint/2010/main" val="40082933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47256" y="187950"/>
            <a:ext cx="2497553" cy="16769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96494" y="1864862"/>
            <a:ext cx="2994242" cy="318327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91;g27c36e7c17f_1_67">
            <a:extLst>
              <a:ext uri="{FF2B5EF4-FFF2-40B4-BE49-F238E27FC236}">
                <a16:creationId xmlns:a16="http://schemas.microsoft.com/office/drawing/2014/main" id="{836B65F1-6319-090B-165C-1518FEA87E8D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5063" y="1295781"/>
            <a:ext cx="2062192" cy="3415966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oogle Shape;92;g27c36e7c17f_1_67">
            <a:extLst>
              <a:ext uri="{FF2B5EF4-FFF2-40B4-BE49-F238E27FC236}">
                <a16:creationId xmlns:a16="http://schemas.microsoft.com/office/drawing/2014/main" id="{BE4F63A4-E6F4-16F4-824D-499B16B9C31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674637" y="2372861"/>
            <a:ext cx="4949714" cy="429716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247703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p293"/>
          <p:cNvSpPr txBox="1">
            <a:spLocks noGrp="1"/>
          </p:cNvSpPr>
          <p:nvPr>
            <p:ph type="title"/>
          </p:nvPr>
        </p:nvSpPr>
        <p:spPr>
          <a:xfrm>
            <a:off x="1069000" y="2097925"/>
            <a:ext cx="9456900" cy="30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/>
              <a:t>Busara </a:t>
            </a:r>
            <a:r>
              <a:rPr lang="en-US" sz="3600" dirty="0">
                <a:solidFill>
                  <a:schemeClr val="lt2"/>
                </a:solidFill>
              </a:rPr>
              <a:t>applies</a:t>
            </a:r>
            <a:r>
              <a:rPr lang="en-US" sz="3600" dirty="0"/>
              <a:t> and </a:t>
            </a:r>
            <a:r>
              <a:rPr lang="en-US" sz="3600" dirty="0">
                <a:solidFill>
                  <a:schemeClr val="lt2"/>
                </a:solidFill>
              </a:rPr>
              <a:t>advances</a:t>
            </a:r>
            <a:r>
              <a:rPr lang="en-US" sz="3600" dirty="0"/>
              <a:t> </a:t>
            </a:r>
            <a:br>
              <a:rPr lang="en-US" sz="3600" dirty="0"/>
            </a:br>
            <a:r>
              <a:rPr lang="en-US" sz="3600" dirty="0">
                <a:solidFill>
                  <a:srgbClr val="00A5E0"/>
                </a:solidFill>
              </a:rPr>
              <a:t>behavioral science</a:t>
            </a:r>
            <a:r>
              <a:rPr lang="en-US" sz="3600" dirty="0">
                <a:solidFill>
                  <a:schemeClr val="accent5"/>
                </a:solidFill>
              </a:rPr>
              <a:t> </a:t>
            </a:r>
            <a:r>
              <a:rPr lang="en-US" sz="3600" dirty="0"/>
              <a:t>in pursuit </a:t>
            </a:r>
            <a:br>
              <a:rPr lang="en-US" sz="3600" dirty="0"/>
            </a:br>
            <a:r>
              <a:rPr lang="en-US" sz="3600" dirty="0"/>
              <a:t>of </a:t>
            </a:r>
            <a:r>
              <a:rPr lang="en-US" sz="3600" dirty="0">
                <a:solidFill>
                  <a:srgbClr val="E80A60"/>
                </a:solidFill>
              </a:rPr>
              <a:t>poverty alleviation</a:t>
            </a:r>
            <a:br>
              <a:rPr lang="en-US" sz="3600" dirty="0">
                <a:solidFill>
                  <a:schemeClr val="accent4"/>
                </a:solidFill>
              </a:rPr>
            </a:br>
            <a:r>
              <a:rPr lang="en-US" sz="3600" dirty="0"/>
              <a:t>across the </a:t>
            </a:r>
            <a:r>
              <a:rPr lang="en-US" sz="3600" dirty="0">
                <a:solidFill>
                  <a:srgbClr val="E80A60"/>
                </a:solidFill>
              </a:rPr>
              <a:t>”Global South”</a:t>
            </a:r>
            <a:endParaRPr sz="3600" dirty="0">
              <a:solidFill>
                <a:srgbClr val="E80A60"/>
              </a:solidFill>
            </a:endParaRPr>
          </a:p>
        </p:txBody>
      </p:sp>
      <p:sp>
        <p:nvSpPr>
          <p:cNvPr id="1773" name="Google Shape;1773;p293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</a:t>
            </a:fld>
            <a:endParaRPr dirty="0"/>
          </a:p>
        </p:txBody>
      </p:sp>
      <p:sp>
        <p:nvSpPr>
          <p:cNvPr id="2" name="Google Shape;184;p35">
            <a:extLst>
              <a:ext uri="{FF2B5EF4-FFF2-40B4-BE49-F238E27FC236}">
                <a16:creationId xmlns:a16="http://schemas.microsoft.com/office/drawing/2014/main" id="{C080803E-7EB1-6D12-9DCB-5871807805D7}"/>
              </a:ext>
            </a:extLst>
          </p:cNvPr>
          <p:cNvSpPr txBox="1"/>
          <p:nvPr/>
        </p:nvSpPr>
        <p:spPr>
          <a:xfrm>
            <a:off x="685800" y="6351578"/>
            <a:ext cx="3921000" cy="1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no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latin typeface="Muli"/>
                <a:ea typeface="Muli"/>
                <a:cs typeface="Muli"/>
                <a:sym typeface="Muli"/>
              </a:rPr>
              <a:t>Busara Center For Behavioral Economics | 2023</a:t>
            </a:r>
            <a:endParaRPr sz="1000" dirty="0">
              <a:latin typeface="Muli"/>
              <a:ea typeface="Muli"/>
              <a:cs typeface="Muli"/>
              <a:sym typeface="Mul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47256" y="187950"/>
            <a:ext cx="2497553" cy="16769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96494" y="1864862"/>
            <a:ext cx="2994242" cy="318327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91;g27c36e7c17f_1_67">
            <a:extLst>
              <a:ext uri="{FF2B5EF4-FFF2-40B4-BE49-F238E27FC236}">
                <a16:creationId xmlns:a16="http://schemas.microsoft.com/office/drawing/2014/main" id="{836B65F1-6319-090B-165C-1518FEA87E8D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5063" y="1295781"/>
            <a:ext cx="2062192" cy="3415966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oogle Shape;92;g27c36e7c17f_1_67">
            <a:extLst>
              <a:ext uri="{FF2B5EF4-FFF2-40B4-BE49-F238E27FC236}">
                <a16:creationId xmlns:a16="http://schemas.microsoft.com/office/drawing/2014/main" id="{BE4F63A4-E6F4-16F4-824D-499B16B9C31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674637" y="2372861"/>
            <a:ext cx="4949714" cy="42971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93;g27c36e7c17f_1_67">
            <a:extLst>
              <a:ext uri="{FF2B5EF4-FFF2-40B4-BE49-F238E27FC236}">
                <a16:creationId xmlns:a16="http://schemas.microsoft.com/office/drawing/2014/main" id="{2B21DB72-3818-CEFE-A1D6-3FFE78E1AA8B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490725" y="407025"/>
            <a:ext cx="4444899" cy="593427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548894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EF6E8B-42E2-098C-45D9-5C15D2696328}"/>
              </a:ext>
            </a:extLst>
          </p:cNvPr>
          <p:cNvSpPr/>
          <p:nvPr/>
        </p:nvSpPr>
        <p:spPr>
          <a:xfrm>
            <a:off x="10399059" y="0"/>
            <a:ext cx="1806215" cy="6858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1DEF4A2-AF4B-D54F-4C37-0695A159DC2A}"/>
              </a:ext>
            </a:extLst>
          </p:cNvPr>
          <p:cNvSpPr/>
          <p:nvPr/>
        </p:nvSpPr>
        <p:spPr>
          <a:xfrm>
            <a:off x="-1" y="1"/>
            <a:ext cx="2426449" cy="6858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C5966C-4493-AA5B-83B1-A0DAADD5C21D}"/>
              </a:ext>
            </a:extLst>
          </p:cNvPr>
          <p:cNvSpPr/>
          <p:nvPr/>
        </p:nvSpPr>
        <p:spPr>
          <a:xfrm>
            <a:off x="6161741" y="0"/>
            <a:ext cx="4237318" cy="6858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Google Shape;92;g27c36e7c17f_1_67">
            <a:extLst>
              <a:ext uri="{FF2B5EF4-FFF2-40B4-BE49-F238E27FC236}">
                <a16:creationId xmlns:a16="http://schemas.microsoft.com/office/drawing/2014/main" id="{BE4F63A4-E6F4-16F4-824D-499B16B9C314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02170" y="2495170"/>
            <a:ext cx="4949714" cy="4297164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653CC90-8DAA-EA64-DD37-BB6AD6E85F0A}"/>
              </a:ext>
            </a:extLst>
          </p:cNvPr>
          <p:cNvSpPr/>
          <p:nvPr/>
        </p:nvSpPr>
        <p:spPr>
          <a:xfrm>
            <a:off x="5702302" y="4749363"/>
            <a:ext cx="2767680" cy="134086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3FFE410-AA89-CA3A-63CF-1343221B90C9}"/>
              </a:ext>
            </a:extLst>
          </p:cNvPr>
          <p:cNvSpPr/>
          <p:nvPr/>
        </p:nvSpPr>
        <p:spPr>
          <a:xfrm>
            <a:off x="2426449" y="0"/>
            <a:ext cx="3735292" cy="6858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67117" y="606300"/>
            <a:ext cx="2497553" cy="167691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16355" y="2283212"/>
            <a:ext cx="2994242" cy="318327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91;g27c36e7c17f_1_67">
            <a:extLst>
              <a:ext uri="{FF2B5EF4-FFF2-40B4-BE49-F238E27FC236}">
                <a16:creationId xmlns:a16="http://schemas.microsoft.com/office/drawing/2014/main" id="{836B65F1-6319-090B-165C-1518FEA87E8D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33462" y="1714140"/>
            <a:ext cx="2062192" cy="3415966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93;g27c36e7c17f_1_67">
            <a:extLst>
              <a:ext uri="{FF2B5EF4-FFF2-40B4-BE49-F238E27FC236}">
                <a16:creationId xmlns:a16="http://schemas.microsoft.com/office/drawing/2014/main" id="{2B21DB72-3818-CEFE-A1D6-3FFE78E1AA8B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 t="18100"/>
          <a:stretch/>
        </p:blipFill>
        <p:spPr>
          <a:xfrm>
            <a:off x="7687341" y="1601694"/>
            <a:ext cx="4444899" cy="4860177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92;g27c36e7c17f_1_67">
            <a:extLst>
              <a:ext uri="{FF2B5EF4-FFF2-40B4-BE49-F238E27FC236}">
                <a16:creationId xmlns:a16="http://schemas.microsoft.com/office/drawing/2014/main" id="{953C7D39-0B7B-A12F-C1CA-A271B582EC6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t="55418" r="40917" b="18017"/>
          <a:stretch/>
        </p:blipFill>
        <p:spPr>
          <a:xfrm>
            <a:off x="3589916" y="5135921"/>
            <a:ext cx="2924446" cy="1141507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Google Shape;401;p60">
            <a:extLst>
              <a:ext uri="{FF2B5EF4-FFF2-40B4-BE49-F238E27FC236}">
                <a16:creationId xmlns:a16="http://schemas.microsoft.com/office/drawing/2014/main" id="{8FD2F77F-564B-362D-0405-C4E16E16F4DA}"/>
              </a:ext>
            </a:extLst>
          </p:cNvPr>
          <p:cNvSpPr txBox="1">
            <a:spLocks/>
          </p:cNvSpPr>
          <p:nvPr/>
        </p:nvSpPr>
        <p:spPr>
          <a:xfrm>
            <a:off x="129773" y="0"/>
            <a:ext cx="210884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Macro</a:t>
            </a:r>
          </a:p>
        </p:txBody>
      </p:sp>
      <p:sp>
        <p:nvSpPr>
          <p:cNvPr id="14" name="Google Shape;401;p60">
            <a:extLst>
              <a:ext uri="{FF2B5EF4-FFF2-40B4-BE49-F238E27FC236}">
                <a16:creationId xmlns:a16="http://schemas.microsoft.com/office/drawing/2014/main" id="{0E14046E-1BDE-FFA1-4A89-7FB40BF05D97}"/>
              </a:ext>
            </a:extLst>
          </p:cNvPr>
          <p:cNvSpPr txBox="1">
            <a:spLocks/>
          </p:cNvSpPr>
          <p:nvPr/>
        </p:nvSpPr>
        <p:spPr>
          <a:xfrm>
            <a:off x="10211228" y="-41002"/>
            <a:ext cx="210884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Macro</a:t>
            </a:r>
          </a:p>
        </p:txBody>
      </p:sp>
      <p:sp>
        <p:nvSpPr>
          <p:cNvPr id="15" name="Google Shape;401;p60">
            <a:extLst>
              <a:ext uri="{FF2B5EF4-FFF2-40B4-BE49-F238E27FC236}">
                <a16:creationId xmlns:a16="http://schemas.microsoft.com/office/drawing/2014/main" id="{1836A527-16C9-D78F-6305-5C6EE20B2E76}"/>
              </a:ext>
            </a:extLst>
          </p:cNvPr>
          <p:cNvSpPr txBox="1">
            <a:spLocks/>
          </p:cNvSpPr>
          <p:nvPr/>
        </p:nvSpPr>
        <p:spPr>
          <a:xfrm>
            <a:off x="7176988" y="-34196"/>
            <a:ext cx="210884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Meso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33A1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sp>
        <p:nvSpPr>
          <p:cNvPr id="16" name="Google Shape;401;p60">
            <a:extLst>
              <a:ext uri="{FF2B5EF4-FFF2-40B4-BE49-F238E27FC236}">
                <a16:creationId xmlns:a16="http://schemas.microsoft.com/office/drawing/2014/main" id="{883A06D7-01B4-28F2-81F8-23373B3CA79B}"/>
              </a:ext>
            </a:extLst>
          </p:cNvPr>
          <p:cNvSpPr txBox="1">
            <a:spLocks/>
          </p:cNvSpPr>
          <p:nvPr/>
        </p:nvSpPr>
        <p:spPr>
          <a:xfrm>
            <a:off x="3328399" y="-34196"/>
            <a:ext cx="2108844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Micro</a:t>
            </a:r>
          </a:p>
        </p:txBody>
      </p:sp>
    </p:spTree>
    <p:extLst>
      <p:ext uri="{BB962C8B-B14F-4D97-AF65-F5344CB8AC3E}">
        <p14:creationId xmlns:p14="http://schemas.microsoft.com/office/powerpoint/2010/main" val="32640280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9;g27c36e7c17f_1_67">
            <a:extLst>
              <a:ext uri="{FF2B5EF4-FFF2-40B4-BE49-F238E27FC236}">
                <a16:creationId xmlns:a16="http://schemas.microsoft.com/office/drawing/2014/main" id="{F18F3AE4-186D-5C29-5191-463F414A5E3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49778" y="1481928"/>
            <a:ext cx="1621374" cy="8608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Google Shape;90;g27c36e7c17f_1_67">
            <a:extLst>
              <a:ext uri="{FF2B5EF4-FFF2-40B4-BE49-F238E27FC236}">
                <a16:creationId xmlns:a16="http://schemas.microsoft.com/office/drawing/2014/main" id="{DD061ADB-FB6D-B9EB-F79D-BDA01CAA7B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00801" y="2368172"/>
            <a:ext cx="1943817" cy="1634078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91;g27c36e7c17f_1_67">
            <a:extLst>
              <a:ext uri="{FF2B5EF4-FFF2-40B4-BE49-F238E27FC236}">
                <a16:creationId xmlns:a16="http://schemas.microsoft.com/office/drawing/2014/main" id="{836B65F1-6319-090B-165C-1518FEA87E8D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314010" y="2050646"/>
            <a:ext cx="1338744" cy="1753529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oogle Shape;92;g27c36e7c17f_1_67">
            <a:extLst>
              <a:ext uri="{FF2B5EF4-FFF2-40B4-BE49-F238E27FC236}">
                <a16:creationId xmlns:a16="http://schemas.microsoft.com/office/drawing/2014/main" id="{BE4F63A4-E6F4-16F4-824D-499B16B9C31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853337" y="2647302"/>
            <a:ext cx="3213280" cy="2205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93;g27c36e7c17f_1_67">
            <a:extLst>
              <a:ext uri="{FF2B5EF4-FFF2-40B4-BE49-F238E27FC236}">
                <a16:creationId xmlns:a16="http://schemas.microsoft.com/office/drawing/2014/main" id="{2B21DB72-3818-CEFE-A1D6-3FFE78E1AA8B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002258" y="1633580"/>
            <a:ext cx="2885562" cy="304626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Google Shape;401;p60">
            <a:extLst>
              <a:ext uri="{FF2B5EF4-FFF2-40B4-BE49-F238E27FC236}">
                <a16:creationId xmlns:a16="http://schemas.microsoft.com/office/drawing/2014/main" id="{EA0B61F1-8802-F292-B03D-F1EBD62CDDCB}"/>
              </a:ext>
            </a:extLst>
          </p:cNvPr>
          <p:cNvSpPr txBox="1">
            <a:spLocks/>
          </p:cNvSpPr>
          <p:nvPr/>
        </p:nvSpPr>
        <p:spPr>
          <a:xfrm>
            <a:off x="685800" y="363003"/>
            <a:ext cx="108459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A1"/>
              </a:buClr>
              <a:buSzPts val="1400"/>
              <a:buFont typeface="Muli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33A1"/>
                </a:solidFill>
                <a:effectLst/>
                <a:uLnTx/>
                <a:uFillTx/>
                <a:latin typeface="Muli"/>
                <a:sym typeface="Muli"/>
              </a:rPr>
              <a:t>What’s next?</a:t>
            </a:r>
          </a:p>
        </p:txBody>
      </p:sp>
      <p:sp>
        <p:nvSpPr>
          <p:cNvPr id="10" name="Google Shape;2253;p322">
            <a:extLst>
              <a:ext uri="{FF2B5EF4-FFF2-40B4-BE49-F238E27FC236}">
                <a16:creationId xmlns:a16="http://schemas.microsoft.com/office/drawing/2014/main" id="{A155C9CA-608E-3E83-63CD-93E0D1328FD8}"/>
              </a:ext>
            </a:extLst>
          </p:cNvPr>
          <p:cNvSpPr txBox="1">
            <a:spLocks/>
          </p:cNvSpPr>
          <p:nvPr/>
        </p:nvSpPr>
        <p:spPr>
          <a:xfrm>
            <a:off x="685800" y="1087414"/>
            <a:ext cx="4914153" cy="36799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>
              <a:lnSpc>
                <a:spcPct val="90000"/>
              </a:lnSpc>
              <a:buClr>
                <a:srgbClr val="0033A1"/>
              </a:buClr>
              <a:buSzPts val="3600"/>
            </a:pPr>
            <a: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Behaviorally realistic </a:t>
            </a:r>
            <a:b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leverage point analysis</a:t>
            </a:r>
            <a:b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endParaRPr lang="en-US" sz="2400" dirty="0">
              <a:solidFill>
                <a:srgbClr val="0033A1"/>
              </a:solidFill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  <a:p>
            <a:pPr>
              <a:lnSpc>
                <a:spcPct val="90000"/>
              </a:lnSpc>
              <a:buClr>
                <a:srgbClr val="0033A1"/>
              </a:buClr>
              <a:buSzPts val="3600"/>
            </a:pPr>
            <a: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Intervention design </a:t>
            </a:r>
            <a:b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b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2400" dirty="0">
                <a:solidFill>
                  <a:srgbClr val="0033A1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Field testing</a:t>
            </a:r>
            <a:endParaRPr lang="en-US" sz="1200" b="0" dirty="0">
              <a:solidFill>
                <a:srgbClr val="0033A1"/>
              </a:solidFill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23112662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54"/>
          <p:cNvSpPr txBox="1">
            <a:spLocks noGrp="1"/>
          </p:cNvSpPr>
          <p:nvPr>
            <p:ph type="title"/>
          </p:nvPr>
        </p:nvSpPr>
        <p:spPr>
          <a:xfrm>
            <a:off x="995000" y="2445004"/>
            <a:ext cx="5311200" cy="189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 Few Observations</a:t>
            </a:r>
            <a:endParaRPr dirty="0"/>
          </a:p>
        </p:txBody>
      </p:sp>
      <p:sp>
        <p:nvSpPr>
          <p:cNvPr id="331" name="Google Shape;331;p54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23</a:t>
            </a:fld>
            <a:endParaRPr kumimoji="0" sz="13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  <p:sp>
        <p:nvSpPr>
          <p:cNvPr id="332" name="Google Shape;332;p54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11947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53;p322">
            <a:extLst>
              <a:ext uri="{FF2B5EF4-FFF2-40B4-BE49-F238E27FC236}">
                <a16:creationId xmlns:a16="http://schemas.microsoft.com/office/drawing/2014/main" id="{411EEBDA-6887-E62E-55A1-AC42158837DF}"/>
              </a:ext>
            </a:extLst>
          </p:cNvPr>
          <p:cNvSpPr txBox="1">
            <a:spLocks/>
          </p:cNvSpPr>
          <p:nvPr/>
        </p:nvSpPr>
        <p:spPr>
          <a:xfrm>
            <a:off x="334682" y="825819"/>
            <a:ext cx="11199907" cy="44569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algn="ctr">
              <a:lnSpc>
                <a:spcPct val="90000"/>
              </a:lnSpc>
              <a:buSzPts val="3600"/>
            </a:pP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1. </a:t>
            </a:r>
            <a:b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endParaRPr lang="en-US" sz="4000" dirty="0"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  <a:p>
            <a:pPr algn="ctr">
              <a:lnSpc>
                <a:spcPct val="90000"/>
              </a:lnSpc>
              <a:buSzPts val="3600"/>
            </a:pP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Embedded behaviors are </a:t>
            </a:r>
            <a:b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different than isolatable ones</a:t>
            </a:r>
          </a:p>
          <a:p>
            <a:pPr algn="ctr">
              <a:lnSpc>
                <a:spcPct val="90000"/>
              </a:lnSpc>
              <a:buSzPts val="3600"/>
            </a:pPr>
            <a:endParaRPr lang="en-US" sz="4000" dirty="0"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  <a:p>
            <a:pPr algn="ctr">
              <a:lnSpc>
                <a:spcPct val="90000"/>
              </a:lnSpc>
              <a:buSzPts val="3600"/>
            </a:pP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For embedded behaviors, </a:t>
            </a:r>
            <a:b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we must “see the system”</a:t>
            </a:r>
            <a:b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 </a:t>
            </a:r>
            <a:endParaRPr lang="en-US" sz="2000" b="0" dirty="0"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4" name="Google Shape;400;p60">
            <a:extLst>
              <a:ext uri="{FF2B5EF4-FFF2-40B4-BE49-F238E27FC236}">
                <a16:creationId xmlns:a16="http://schemas.microsoft.com/office/drawing/2014/main" id="{18DB09EE-A5EA-2703-B05B-402B611887C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24</a:t>
            </a:fld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1927669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53;p322">
            <a:extLst>
              <a:ext uri="{FF2B5EF4-FFF2-40B4-BE49-F238E27FC236}">
                <a16:creationId xmlns:a16="http://schemas.microsoft.com/office/drawing/2014/main" id="{411EEBDA-6887-E62E-55A1-AC42158837DF}"/>
              </a:ext>
            </a:extLst>
          </p:cNvPr>
          <p:cNvSpPr txBox="1">
            <a:spLocks/>
          </p:cNvSpPr>
          <p:nvPr/>
        </p:nvSpPr>
        <p:spPr>
          <a:xfrm>
            <a:off x="334682" y="682519"/>
            <a:ext cx="11199907" cy="44569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algn="ctr">
              <a:lnSpc>
                <a:spcPct val="90000"/>
              </a:lnSpc>
              <a:buSzPts val="3600"/>
            </a:pPr>
            <a: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2. </a:t>
            </a:r>
            <a:b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b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We need methods that watch for unintended consequences</a:t>
            </a:r>
            <a:b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b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solidFill>
                  <a:srgbClr val="C00000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Not just backfiring — systemic changes </a:t>
            </a:r>
            <a:endParaRPr lang="en-US" sz="2000" b="0" dirty="0">
              <a:solidFill>
                <a:srgbClr val="C00000"/>
              </a:solidFill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4" name="Google Shape;400;p60">
            <a:extLst>
              <a:ext uri="{FF2B5EF4-FFF2-40B4-BE49-F238E27FC236}">
                <a16:creationId xmlns:a16="http://schemas.microsoft.com/office/drawing/2014/main" id="{18DB09EE-A5EA-2703-B05B-402B611887C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25</a:t>
            </a:fld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10015151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53;p322">
            <a:extLst>
              <a:ext uri="{FF2B5EF4-FFF2-40B4-BE49-F238E27FC236}">
                <a16:creationId xmlns:a16="http://schemas.microsoft.com/office/drawing/2014/main" id="{411EEBDA-6887-E62E-55A1-AC42158837DF}"/>
              </a:ext>
            </a:extLst>
          </p:cNvPr>
          <p:cNvSpPr txBox="1">
            <a:spLocks/>
          </p:cNvSpPr>
          <p:nvPr/>
        </p:nvSpPr>
        <p:spPr>
          <a:xfrm>
            <a:off x="334682" y="935003"/>
            <a:ext cx="11199907" cy="44569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None/>
              <a:defRPr sz="3000" b="1" i="0" u="none" strike="noStrike" cap="none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Muli"/>
              <a:buNone/>
              <a:defRPr sz="1800" b="1" i="0" u="none" strike="noStrike" cap="none">
                <a:solidFill>
                  <a:srgbClr val="000000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pPr algn="ctr">
              <a:lnSpc>
                <a:spcPct val="90000"/>
              </a:lnSpc>
              <a:buSzPts val="3600"/>
            </a:pPr>
            <a: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3. </a:t>
            </a:r>
            <a:b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b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This type of </a:t>
            </a:r>
            <a:r>
              <a:rPr lang="en-US" sz="4000" dirty="0" err="1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BeSci</a:t>
            </a:r>
            <a: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 </a:t>
            </a:r>
            <a:b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isn’t necessarily “fun”</a:t>
            </a:r>
            <a:b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b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</a:br>
            <a:r>
              <a:rPr lang="en-US" sz="4000" dirty="0">
                <a:solidFill>
                  <a:srgbClr val="6A8F64"/>
                </a:solidFill>
                <a:latin typeface="Muli" panose="02000503000000000000" pitchFamily="2" charset="0"/>
                <a:ea typeface="Montserrat"/>
                <a:cs typeface="Montserrat"/>
                <a:sym typeface="Montserrat"/>
              </a:rPr>
              <a:t>But it is gratifying</a:t>
            </a:r>
            <a:endParaRPr lang="en-US" sz="2000" b="0" dirty="0">
              <a:solidFill>
                <a:srgbClr val="6A8F64"/>
              </a:solidFill>
              <a:latin typeface="Muli" panose="02000503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4" name="Google Shape;400;p60">
            <a:extLst>
              <a:ext uri="{FF2B5EF4-FFF2-40B4-BE49-F238E27FC236}">
                <a16:creationId xmlns:a16="http://schemas.microsoft.com/office/drawing/2014/main" id="{18DB09EE-A5EA-2703-B05B-402B611887C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3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uli"/>
                <a:sym typeface="Muli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26</a:t>
            </a:fld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uli"/>
              <a:sym typeface="Muli"/>
            </a:endParaRPr>
          </a:p>
        </p:txBody>
      </p:sp>
    </p:spTree>
    <p:extLst>
      <p:ext uri="{BB962C8B-B14F-4D97-AF65-F5344CB8AC3E}">
        <p14:creationId xmlns:p14="http://schemas.microsoft.com/office/powerpoint/2010/main" val="26521767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p347"/>
          <p:cNvSpPr txBox="1"/>
          <p:nvPr/>
        </p:nvSpPr>
        <p:spPr>
          <a:xfrm>
            <a:off x="7334235" y="4053632"/>
            <a:ext cx="4007400" cy="15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u="sng" dirty="0" err="1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steve.wendel</a:t>
            </a:r>
            <a:r>
              <a:rPr lang="en-US" sz="2000" u="sng" dirty="0" err="1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@busar</a:t>
            </a:r>
            <a:r>
              <a:rPr lang="en-US" sz="2000" u="sng" dirty="0" err="1">
                <a:solidFill>
                  <a:srgbClr val="FFFFF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a.global</a:t>
            </a:r>
            <a:endParaRPr sz="2000" u="sng" dirty="0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D8751C9-FED2-4A30-CD48-DC9D5D0BD3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991" y="370054"/>
            <a:ext cx="11584017" cy="5591955"/>
          </a:xfrm>
          <a:prstGeom prst="rect">
            <a:avLst/>
          </a:prstGeom>
        </p:spPr>
      </p:pic>
      <p:pic>
        <p:nvPicPr>
          <p:cNvPr id="443" name="Google Shape;443;p67"/>
          <p:cNvPicPr preferRelativeResize="0"/>
          <p:nvPr/>
        </p:nvPicPr>
        <p:blipFill rotWithShape="1">
          <a:blip r:embed="rId4">
            <a:alphaModFix/>
          </a:blip>
          <a:srcRect r="63717" b="41956"/>
          <a:stretch/>
        </p:blipFill>
        <p:spPr>
          <a:xfrm>
            <a:off x="309491" y="373430"/>
            <a:ext cx="4199004" cy="3242214"/>
          </a:xfrm>
          <a:prstGeom prst="rect">
            <a:avLst/>
          </a:prstGeom>
          <a:noFill/>
          <a:ln>
            <a:noFill/>
          </a:ln>
        </p:spPr>
      </p:pic>
      <p:sp>
        <p:nvSpPr>
          <p:cNvPr id="444" name="Google Shape;444;p67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  <p:sp>
        <p:nvSpPr>
          <p:cNvPr id="445" name="Google Shape;445;p67"/>
          <p:cNvSpPr/>
          <p:nvPr/>
        </p:nvSpPr>
        <p:spPr>
          <a:xfrm>
            <a:off x="8653050" y="980950"/>
            <a:ext cx="1302117" cy="2111864"/>
          </a:xfrm>
          <a:custGeom>
            <a:avLst/>
            <a:gdLst/>
            <a:ahLst/>
            <a:cxnLst/>
            <a:rect l="l" t="t" r="r" b="b"/>
            <a:pathLst>
              <a:path w="151453" h="79237" extrusionOk="0">
                <a:moveTo>
                  <a:pt x="0" y="79237"/>
                </a:moveTo>
                <a:lnTo>
                  <a:pt x="86258" y="0"/>
                </a:lnTo>
                <a:lnTo>
                  <a:pt x="151453" y="501"/>
                </a:lnTo>
              </a:path>
            </a:pathLst>
          </a:custGeom>
          <a:noFill/>
          <a:ln w="19050" cap="flat" cmpd="sng">
            <a:solidFill>
              <a:schemeClr val="accent1"/>
            </a:solidFill>
            <a:prstDash val="dot"/>
            <a:round/>
            <a:headEnd type="none" w="med" len="med"/>
            <a:tailEnd type="oval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46" name="Google Shape;446;p67"/>
          <p:cNvSpPr/>
          <p:nvPr/>
        </p:nvSpPr>
        <p:spPr>
          <a:xfrm>
            <a:off x="10126368" y="980961"/>
            <a:ext cx="1431300" cy="14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67"/>
          <p:cNvSpPr txBox="1"/>
          <p:nvPr/>
        </p:nvSpPr>
        <p:spPr>
          <a:xfrm>
            <a:off x="10186075" y="896357"/>
            <a:ext cx="1311900" cy="112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India</a:t>
            </a:r>
            <a:endParaRPr sz="1600" dirty="0">
              <a:solidFill>
                <a:srgbClr val="323232"/>
              </a:solidFill>
              <a:latin typeface="Muli"/>
              <a:ea typeface="Muli"/>
              <a:cs typeface="Muli"/>
              <a:sym typeface="Mul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</a:t>
            </a:r>
            <a:r>
              <a:rPr lang="en-US" sz="1600" i="1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2019)</a:t>
            </a:r>
            <a:endParaRPr sz="1600" i="1" dirty="0">
              <a:solidFill>
                <a:srgbClr val="323232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448" name="Google Shape;448;p67"/>
          <p:cNvSpPr txBox="1"/>
          <p:nvPr/>
        </p:nvSpPr>
        <p:spPr>
          <a:xfrm>
            <a:off x="10427062" y="3534889"/>
            <a:ext cx="1311900" cy="112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Kenya</a:t>
            </a:r>
            <a:endParaRPr sz="1800"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(2013)</a:t>
            </a:r>
            <a:endParaRPr sz="20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49" name="Google Shape;449;p67"/>
          <p:cNvSpPr/>
          <p:nvPr/>
        </p:nvSpPr>
        <p:spPr>
          <a:xfrm>
            <a:off x="7321875" y="3802288"/>
            <a:ext cx="2998078" cy="314125"/>
          </a:xfrm>
          <a:custGeom>
            <a:avLst/>
            <a:gdLst/>
            <a:ahLst/>
            <a:cxnLst/>
            <a:rect l="l" t="t" r="r" b="b"/>
            <a:pathLst>
              <a:path w="127380" h="28585" extrusionOk="0">
                <a:moveTo>
                  <a:pt x="0" y="28585"/>
                </a:moveTo>
                <a:lnTo>
                  <a:pt x="68705" y="0"/>
                </a:lnTo>
                <a:lnTo>
                  <a:pt x="127380" y="501"/>
                </a:lnTo>
              </a:path>
            </a:pathLst>
          </a:custGeom>
          <a:noFill/>
          <a:ln w="19050" cap="flat" cmpd="sng">
            <a:solidFill>
              <a:schemeClr val="accent1"/>
            </a:solidFill>
            <a:prstDash val="dot"/>
            <a:round/>
            <a:headEnd type="none" w="med" len="med"/>
            <a:tailEnd type="oval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" name="Google Shape;450;p67"/>
          <p:cNvSpPr txBox="1"/>
          <p:nvPr/>
        </p:nvSpPr>
        <p:spPr>
          <a:xfrm>
            <a:off x="8498860" y="4806247"/>
            <a:ext cx="1311900" cy="112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Tanzania</a:t>
            </a:r>
            <a:endParaRPr sz="1800"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(2017)</a:t>
            </a:r>
            <a:endParaRPr sz="20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51" name="Google Shape;451;p67"/>
          <p:cNvSpPr/>
          <p:nvPr/>
        </p:nvSpPr>
        <p:spPr>
          <a:xfrm>
            <a:off x="7234126" y="4312900"/>
            <a:ext cx="1078066" cy="683854"/>
          </a:xfrm>
          <a:custGeom>
            <a:avLst/>
            <a:gdLst/>
            <a:ahLst/>
            <a:cxnLst/>
            <a:rect l="l" t="t" r="r" b="b"/>
            <a:pathLst>
              <a:path w="111333" h="8525" extrusionOk="0">
                <a:moveTo>
                  <a:pt x="111333" y="8525"/>
                </a:moveTo>
                <a:lnTo>
                  <a:pt x="56669" y="8525"/>
                </a:ln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chemeClr val="dk2"/>
            </a:solidFill>
            <a:prstDash val="dot"/>
            <a:round/>
            <a:headEnd type="oval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2" name="Google Shape;452;p67"/>
          <p:cNvSpPr txBox="1"/>
          <p:nvPr/>
        </p:nvSpPr>
        <p:spPr>
          <a:xfrm>
            <a:off x="4689332" y="4712688"/>
            <a:ext cx="1311900" cy="112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Uganda</a:t>
            </a:r>
            <a:endParaRPr sz="1600" dirty="0">
              <a:solidFill>
                <a:srgbClr val="323232"/>
              </a:solidFill>
              <a:latin typeface="Muli"/>
              <a:ea typeface="Muli"/>
              <a:cs typeface="Muli"/>
              <a:sym typeface="Muli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(2016)</a:t>
            </a:r>
            <a:endParaRPr sz="20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53" name="Google Shape;453;p67"/>
          <p:cNvSpPr txBox="1"/>
          <p:nvPr/>
        </p:nvSpPr>
        <p:spPr>
          <a:xfrm>
            <a:off x="3718479" y="2979639"/>
            <a:ext cx="990353" cy="15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Nigeria</a:t>
            </a:r>
            <a:endParaRPr sz="1800" dirty="0"/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(2017</a:t>
            </a:r>
            <a:r>
              <a:rPr lang="en-US" sz="2000" i="1" dirty="0">
                <a:solidFill>
                  <a:srgbClr val="323232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)</a:t>
            </a:r>
            <a:endParaRPr sz="20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54" name="Google Shape;454;p67"/>
          <p:cNvSpPr/>
          <p:nvPr/>
        </p:nvSpPr>
        <p:spPr>
          <a:xfrm>
            <a:off x="6166645" y="4103075"/>
            <a:ext cx="990353" cy="793031"/>
          </a:xfrm>
          <a:custGeom>
            <a:avLst/>
            <a:gdLst/>
            <a:ahLst/>
            <a:cxnLst/>
            <a:rect l="l" t="t" r="r" b="b"/>
            <a:pathLst>
              <a:path w="52078" h="12405" extrusionOk="0">
                <a:moveTo>
                  <a:pt x="0" y="12405"/>
                </a:moveTo>
                <a:lnTo>
                  <a:pt x="30592" y="12405"/>
                </a:lnTo>
                <a:lnTo>
                  <a:pt x="52078" y="0"/>
                </a:lnTo>
              </a:path>
            </a:pathLst>
          </a:custGeom>
          <a:noFill/>
          <a:ln w="19050" cap="flat" cmpd="sng">
            <a:solidFill>
              <a:schemeClr val="dk2"/>
            </a:solidFill>
            <a:prstDash val="dot"/>
            <a:round/>
            <a:headEnd type="oval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5" name="Google Shape;455;p67"/>
          <p:cNvSpPr/>
          <p:nvPr/>
        </p:nvSpPr>
        <p:spPr>
          <a:xfrm>
            <a:off x="4898527" y="3157164"/>
            <a:ext cx="1457973" cy="629138"/>
          </a:xfrm>
          <a:custGeom>
            <a:avLst/>
            <a:gdLst/>
            <a:ahLst/>
            <a:cxnLst/>
            <a:rect l="l" t="t" r="r" b="b"/>
            <a:pathLst>
              <a:path w="122959" h="76228" extrusionOk="0">
                <a:moveTo>
                  <a:pt x="0" y="0"/>
                </a:moveTo>
                <a:lnTo>
                  <a:pt x="51731" y="801"/>
                </a:lnTo>
                <a:lnTo>
                  <a:pt x="122959" y="76228"/>
                </a:lnTo>
              </a:path>
            </a:pathLst>
          </a:custGeom>
          <a:noFill/>
          <a:ln w="19050" cap="flat" cmpd="sng">
            <a:solidFill>
              <a:schemeClr val="dk2"/>
            </a:solidFill>
            <a:prstDash val="dot"/>
            <a:round/>
            <a:headEnd type="oval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6" name="Google Shape;456;p67"/>
          <p:cNvSpPr/>
          <p:nvPr/>
        </p:nvSpPr>
        <p:spPr>
          <a:xfrm>
            <a:off x="4152975" y="5916052"/>
            <a:ext cx="158400" cy="1584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457" name="Google Shape;457;p67"/>
          <p:cNvSpPr txBox="1"/>
          <p:nvPr/>
        </p:nvSpPr>
        <p:spPr>
          <a:xfrm>
            <a:off x="4432918" y="5916052"/>
            <a:ext cx="969000" cy="1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323232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Country Office</a:t>
            </a:r>
            <a:endParaRPr sz="12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58" name="Google Shape;458;p67"/>
          <p:cNvSpPr/>
          <p:nvPr/>
        </p:nvSpPr>
        <p:spPr>
          <a:xfrm>
            <a:off x="5523384" y="5916052"/>
            <a:ext cx="158400" cy="158400"/>
          </a:xfrm>
          <a:prstGeom prst="roundRect">
            <a:avLst>
              <a:gd name="adj" fmla="val 16667"/>
            </a:avLst>
          </a:prstGeom>
          <a:solidFill>
            <a:srgbClr val="2E58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459" name="Google Shape;459;p67"/>
          <p:cNvSpPr txBox="1"/>
          <p:nvPr/>
        </p:nvSpPr>
        <p:spPr>
          <a:xfrm>
            <a:off x="5803327" y="5916052"/>
            <a:ext cx="969000" cy="1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323232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Project Office</a:t>
            </a:r>
            <a:endParaRPr sz="1200" i="1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60" name="Google Shape;460;p67"/>
          <p:cNvSpPr/>
          <p:nvPr/>
        </p:nvSpPr>
        <p:spPr>
          <a:xfrm>
            <a:off x="6811290" y="5916052"/>
            <a:ext cx="158400" cy="158400"/>
          </a:xfrm>
          <a:prstGeom prst="roundRect">
            <a:avLst>
              <a:gd name="adj" fmla="val 16667"/>
            </a:avLst>
          </a:prstGeom>
          <a:solidFill>
            <a:srgbClr val="8BA2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461" name="Google Shape;461;p67"/>
          <p:cNvSpPr txBox="1"/>
          <p:nvPr/>
        </p:nvSpPr>
        <p:spPr>
          <a:xfrm>
            <a:off x="7091233" y="5916052"/>
            <a:ext cx="1614300" cy="1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Project Presence</a:t>
            </a:r>
            <a:endParaRPr sz="1200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64" name="Google Shape;464;p67"/>
          <p:cNvSpPr txBox="1">
            <a:spLocks noGrp="1"/>
          </p:cNvSpPr>
          <p:nvPr>
            <p:ph type="title"/>
          </p:nvPr>
        </p:nvSpPr>
        <p:spPr>
          <a:xfrm>
            <a:off x="685800" y="367750"/>
            <a:ext cx="108459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Muli"/>
              </a:rPr>
              <a:t>Our Locations</a:t>
            </a:r>
            <a:endParaRPr sz="4000" dirty="0">
              <a:latin typeface="Muli"/>
            </a:endParaRPr>
          </a:p>
        </p:txBody>
      </p:sp>
      <p:sp>
        <p:nvSpPr>
          <p:cNvPr id="465" name="Google Shape;465;p67"/>
          <p:cNvSpPr txBox="1"/>
          <p:nvPr/>
        </p:nvSpPr>
        <p:spPr>
          <a:xfrm>
            <a:off x="4033382" y="2118257"/>
            <a:ext cx="1311900" cy="112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Ethiopia</a:t>
            </a:r>
            <a:endParaRPr sz="1600" dirty="0">
              <a:solidFill>
                <a:srgbClr val="323232"/>
              </a:solidFill>
              <a:latin typeface="Muli"/>
              <a:ea typeface="Muli"/>
              <a:cs typeface="Muli"/>
              <a:sym typeface="Muli"/>
            </a:endParaRPr>
          </a:p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</a:t>
            </a:r>
            <a:r>
              <a:rPr lang="en-US" sz="1600" i="1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2016)</a:t>
            </a:r>
            <a:endParaRPr sz="1600" i="1" dirty="0">
              <a:solidFill>
                <a:srgbClr val="323232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466" name="Google Shape;466;p67"/>
          <p:cNvSpPr/>
          <p:nvPr/>
        </p:nvSpPr>
        <p:spPr>
          <a:xfrm flipH="1">
            <a:off x="5516483" y="2318446"/>
            <a:ext cx="1855542" cy="1417792"/>
          </a:xfrm>
          <a:custGeom>
            <a:avLst/>
            <a:gdLst/>
            <a:ahLst/>
            <a:cxnLst/>
            <a:rect l="l" t="t" r="r" b="b"/>
            <a:pathLst>
              <a:path w="151453" h="79237" extrusionOk="0">
                <a:moveTo>
                  <a:pt x="0" y="79237"/>
                </a:moveTo>
                <a:lnTo>
                  <a:pt x="86258" y="0"/>
                </a:lnTo>
                <a:lnTo>
                  <a:pt x="151453" y="501"/>
                </a:lnTo>
              </a:path>
            </a:pathLst>
          </a:custGeom>
          <a:noFill/>
          <a:ln w="19050" cap="flat" cmpd="sng">
            <a:solidFill>
              <a:schemeClr val="accent1"/>
            </a:solidFill>
            <a:prstDash val="dot"/>
            <a:round/>
            <a:headEnd type="none" w="med" len="med"/>
            <a:tailEnd type="oval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Google Shape;453;p67">
            <a:extLst>
              <a:ext uri="{FF2B5EF4-FFF2-40B4-BE49-F238E27FC236}">
                <a16:creationId xmlns:a16="http://schemas.microsoft.com/office/drawing/2014/main" id="{7DD381FB-9E14-D838-2AFD-81F0066F7E58}"/>
              </a:ext>
            </a:extLst>
          </p:cNvPr>
          <p:cNvSpPr txBox="1"/>
          <p:nvPr/>
        </p:nvSpPr>
        <p:spPr>
          <a:xfrm>
            <a:off x="943134" y="3330151"/>
            <a:ext cx="1142999" cy="551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LAC Hub</a:t>
            </a:r>
            <a:endParaRPr sz="1800" dirty="0"/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rgbClr val="323232"/>
                </a:solidFill>
                <a:latin typeface="Muli"/>
                <a:ea typeface="Muli"/>
                <a:cs typeface="Muli"/>
                <a:sym typeface="Muli"/>
              </a:rPr>
              <a:t>(2023)</a:t>
            </a:r>
            <a:endParaRPr sz="2000" i="1" dirty="0">
              <a:solidFill>
                <a:srgbClr val="323232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sp>
        <p:nvSpPr>
          <p:cNvPr id="4" name="Google Shape;449;p67">
            <a:extLst>
              <a:ext uri="{FF2B5EF4-FFF2-40B4-BE49-F238E27FC236}">
                <a16:creationId xmlns:a16="http://schemas.microsoft.com/office/drawing/2014/main" id="{E679EA9B-1AE8-2E89-81A3-3C9976EA3EB9}"/>
              </a:ext>
            </a:extLst>
          </p:cNvPr>
          <p:cNvSpPr/>
          <p:nvPr/>
        </p:nvSpPr>
        <p:spPr>
          <a:xfrm flipH="1">
            <a:off x="2206817" y="3623553"/>
            <a:ext cx="1311901" cy="144299"/>
          </a:xfrm>
          <a:custGeom>
            <a:avLst/>
            <a:gdLst/>
            <a:ahLst/>
            <a:cxnLst/>
            <a:rect l="l" t="t" r="r" b="b"/>
            <a:pathLst>
              <a:path w="127380" h="28585" extrusionOk="0">
                <a:moveTo>
                  <a:pt x="0" y="28585"/>
                </a:moveTo>
                <a:lnTo>
                  <a:pt x="68705" y="0"/>
                </a:lnTo>
                <a:lnTo>
                  <a:pt x="127380" y="501"/>
                </a:lnTo>
              </a:path>
            </a:pathLst>
          </a:custGeom>
          <a:noFill/>
          <a:ln w="19050" cap="flat" cmpd="sng">
            <a:solidFill>
              <a:schemeClr val="accent1"/>
            </a:solidFill>
            <a:prstDash val="dot"/>
            <a:round/>
            <a:headEnd type="none" w="med" len="med"/>
            <a:tailEnd type="oval" w="med" len="med"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4511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60"/>
          <p:cNvSpPr/>
          <p:nvPr/>
        </p:nvSpPr>
        <p:spPr>
          <a:xfrm>
            <a:off x="951000" y="2262313"/>
            <a:ext cx="10315500" cy="2913600"/>
          </a:xfrm>
          <a:prstGeom prst="rect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60"/>
          <p:cNvSpPr txBox="1">
            <a:spLocks noGrp="1"/>
          </p:cNvSpPr>
          <p:nvPr>
            <p:ph type="sldNum" idx="12"/>
          </p:nvPr>
        </p:nvSpPr>
        <p:spPr>
          <a:xfrm>
            <a:off x="10668000" y="6295225"/>
            <a:ext cx="762000" cy="2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</a:t>
            </a:fld>
            <a:endParaRPr dirty="0"/>
          </a:p>
        </p:txBody>
      </p:sp>
      <p:sp>
        <p:nvSpPr>
          <p:cNvPr id="401" name="Google Shape;401;p60"/>
          <p:cNvSpPr txBox="1">
            <a:spLocks noGrp="1"/>
          </p:cNvSpPr>
          <p:nvPr>
            <p:ph type="title"/>
          </p:nvPr>
        </p:nvSpPr>
        <p:spPr>
          <a:xfrm>
            <a:off x="685800" y="368319"/>
            <a:ext cx="108459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Busara in numbers</a:t>
            </a:r>
            <a:endParaRPr sz="4000" dirty="0"/>
          </a:p>
        </p:txBody>
      </p:sp>
      <p:grpSp>
        <p:nvGrpSpPr>
          <p:cNvPr id="402" name="Google Shape;402;p60"/>
          <p:cNvGrpSpPr/>
          <p:nvPr/>
        </p:nvGrpSpPr>
        <p:grpSpPr>
          <a:xfrm>
            <a:off x="6092052" y="2696368"/>
            <a:ext cx="2112000" cy="1875632"/>
            <a:chOff x="5690151" y="2418293"/>
            <a:chExt cx="2112000" cy="1875632"/>
          </a:xfrm>
        </p:grpSpPr>
        <p:sp>
          <p:nvSpPr>
            <p:cNvPr id="403" name="Google Shape;403;p60"/>
            <p:cNvSpPr txBox="1"/>
            <p:nvPr/>
          </p:nvSpPr>
          <p:spPr>
            <a:xfrm>
              <a:off x="5690151" y="4058125"/>
              <a:ext cx="2112000" cy="23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>
                  <a:solidFill>
                    <a:schemeClr val="dk1"/>
                  </a:solidFill>
                  <a:latin typeface="Muli"/>
                  <a:ea typeface="Muli"/>
                  <a:cs typeface="Muli"/>
                  <a:sym typeface="Muli"/>
                </a:rPr>
                <a:t>Completed Projects</a:t>
              </a:r>
              <a:endPara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404" name="Google Shape;404;p60"/>
            <p:cNvSpPr txBox="1"/>
            <p:nvPr/>
          </p:nvSpPr>
          <p:spPr>
            <a:xfrm>
              <a:off x="5934201" y="3209050"/>
              <a:ext cx="1623900" cy="920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dirty="0">
                  <a:solidFill>
                    <a:schemeClr val="dk2"/>
                  </a:solidFill>
                  <a:latin typeface="Muli"/>
                  <a:ea typeface="Muli"/>
                  <a:cs typeface="Muli"/>
                  <a:sym typeface="Muli"/>
                </a:rPr>
                <a:t>500+</a:t>
              </a:r>
              <a:endParaRPr sz="42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grpSp>
          <p:nvGrpSpPr>
            <p:cNvPr id="405" name="Google Shape;405;p60"/>
            <p:cNvGrpSpPr/>
            <p:nvPr/>
          </p:nvGrpSpPr>
          <p:grpSpPr>
            <a:xfrm>
              <a:off x="6394895" y="2418293"/>
              <a:ext cx="702511" cy="683623"/>
              <a:chOff x="1413250" y="2680675"/>
              <a:chExt cx="297750" cy="297525"/>
            </a:xfrm>
          </p:grpSpPr>
          <p:sp>
            <p:nvSpPr>
              <p:cNvPr id="406" name="Google Shape;406;p60"/>
              <p:cNvSpPr/>
              <p:nvPr/>
            </p:nvSpPr>
            <p:spPr>
              <a:xfrm>
                <a:off x="1413250" y="2680675"/>
                <a:ext cx="297750" cy="297525"/>
              </a:xfrm>
              <a:custGeom>
                <a:avLst/>
                <a:gdLst/>
                <a:ahLst/>
                <a:cxnLst/>
                <a:rect l="l" t="t" r="r" b="b"/>
                <a:pathLst>
                  <a:path w="11910" h="11901" extrusionOk="0">
                    <a:moveTo>
                      <a:pt x="10460" y="1418"/>
                    </a:moveTo>
                    <a:lnTo>
                      <a:pt x="10460" y="7719"/>
                    </a:lnTo>
                    <a:lnTo>
                      <a:pt x="1387" y="7719"/>
                    </a:lnTo>
                    <a:lnTo>
                      <a:pt x="1387" y="1418"/>
                    </a:lnTo>
                    <a:close/>
                    <a:moveTo>
                      <a:pt x="5577" y="8380"/>
                    </a:moveTo>
                    <a:lnTo>
                      <a:pt x="5577" y="9105"/>
                    </a:lnTo>
                    <a:lnTo>
                      <a:pt x="5167" y="9105"/>
                    </a:lnTo>
                    <a:lnTo>
                      <a:pt x="5451" y="8380"/>
                    </a:lnTo>
                    <a:close/>
                    <a:moveTo>
                      <a:pt x="6396" y="8380"/>
                    </a:moveTo>
                    <a:lnTo>
                      <a:pt x="6679" y="9105"/>
                    </a:lnTo>
                    <a:lnTo>
                      <a:pt x="6270" y="9105"/>
                    </a:lnTo>
                    <a:lnTo>
                      <a:pt x="6270" y="8380"/>
                    </a:lnTo>
                    <a:close/>
                    <a:moveTo>
                      <a:pt x="5955" y="0"/>
                    </a:moveTo>
                    <a:cubicBezTo>
                      <a:pt x="5766" y="0"/>
                      <a:pt x="5608" y="158"/>
                      <a:pt x="5608" y="347"/>
                    </a:cubicBezTo>
                    <a:lnTo>
                      <a:pt x="5608" y="725"/>
                    </a:lnTo>
                    <a:lnTo>
                      <a:pt x="378" y="725"/>
                    </a:lnTo>
                    <a:cubicBezTo>
                      <a:pt x="158" y="725"/>
                      <a:pt x="0" y="882"/>
                      <a:pt x="0" y="1071"/>
                    </a:cubicBezTo>
                    <a:cubicBezTo>
                      <a:pt x="0" y="1260"/>
                      <a:pt x="158" y="1418"/>
                      <a:pt x="378" y="1418"/>
                    </a:cubicBezTo>
                    <a:lnTo>
                      <a:pt x="725" y="1418"/>
                    </a:lnTo>
                    <a:lnTo>
                      <a:pt x="725" y="7719"/>
                    </a:lnTo>
                    <a:lnTo>
                      <a:pt x="378" y="7719"/>
                    </a:lnTo>
                    <a:cubicBezTo>
                      <a:pt x="189" y="7719"/>
                      <a:pt x="32" y="7876"/>
                      <a:pt x="32" y="8097"/>
                    </a:cubicBezTo>
                    <a:cubicBezTo>
                      <a:pt x="32" y="8286"/>
                      <a:pt x="189" y="8443"/>
                      <a:pt x="378" y="8443"/>
                    </a:cubicBezTo>
                    <a:lnTo>
                      <a:pt x="4758" y="8443"/>
                    </a:lnTo>
                    <a:lnTo>
                      <a:pt x="3560" y="11436"/>
                    </a:lnTo>
                    <a:cubicBezTo>
                      <a:pt x="3497" y="11625"/>
                      <a:pt x="3560" y="11814"/>
                      <a:pt x="3749" y="11877"/>
                    </a:cubicBezTo>
                    <a:cubicBezTo>
                      <a:pt x="3803" y="11893"/>
                      <a:pt x="3855" y="11901"/>
                      <a:pt x="3903" y="11901"/>
                    </a:cubicBezTo>
                    <a:cubicBezTo>
                      <a:pt x="4052" y="11901"/>
                      <a:pt x="4167" y="11824"/>
                      <a:pt x="4191" y="11657"/>
                    </a:cubicBezTo>
                    <a:lnTo>
                      <a:pt x="4947" y="9830"/>
                    </a:lnTo>
                    <a:lnTo>
                      <a:pt x="5608" y="9830"/>
                    </a:lnTo>
                    <a:lnTo>
                      <a:pt x="5608" y="10838"/>
                    </a:lnTo>
                    <a:cubicBezTo>
                      <a:pt x="5608" y="11027"/>
                      <a:pt x="5766" y="11184"/>
                      <a:pt x="5955" y="11184"/>
                    </a:cubicBezTo>
                    <a:cubicBezTo>
                      <a:pt x="6175" y="11184"/>
                      <a:pt x="6333" y="11027"/>
                      <a:pt x="6333" y="10838"/>
                    </a:cubicBezTo>
                    <a:lnTo>
                      <a:pt x="6333" y="9830"/>
                    </a:lnTo>
                    <a:lnTo>
                      <a:pt x="6995" y="9830"/>
                    </a:lnTo>
                    <a:lnTo>
                      <a:pt x="7751" y="11657"/>
                    </a:lnTo>
                    <a:cubicBezTo>
                      <a:pt x="7798" y="11824"/>
                      <a:pt x="7918" y="11901"/>
                      <a:pt x="8042" y="11901"/>
                    </a:cubicBezTo>
                    <a:cubicBezTo>
                      <a:pt x="8082" y="11901"/>
                      <a:pt x="8122" y="11893"/>
                      <a:pt x="8160" y="11877"/>
                    </a:cubicBezTo>
                    <a:cubicBezTo>
                      <a:pt x="8381" y="11783"/>
                      <a:pt x="8444" y="11594"/>
                      <a:pt x="8381" y="11436"/>
                    </a:cubicBezTo>
                    <a:lnTo>
                      <a:pt x="7184" y="8443"/>
                    </a:lnTo>
                    <a:lnTo>
                      <a:pt x="11563" y="8443"/>
                    </a:lnTo>
                    <a:cubicBezTo>
                      <a:pt x="11752" y="8443"/>
                      <a:pt x="11909" y="8286"/>
                      <a:pt x="11909" y="8097"/>
                    </a:cubicBezTo>
                    <a:cubicBezTo>
                      <a:pt x="11909" y="7876"/>
                      <a:pt x="11752" y="7719"/>
                      <a:pt x="11563" y="7719"/>
                    </a:cubicBezTo>
                    <a:lnTo>
                      <a:pt x="11185" y="7719"/>
                    </a:lnTo>
                    <a:lnTo>
                      <a:pt x="11185" y="1418"/>
                    </a:lnTo>
                    <a:lnTo>
                      <a:pt x="11563" y="1418"/>
                    </a:lnTo>
                    <a:cubicBezTo>
                      <a:pt x="11752" y="1418"/>
                      <a:pt x="11909" y="1260"/>
                      <a:pt x="11909" y="1071"/>
                    </a:cubicBezTo>
                    <a:cubicBezTo>
                      <a:pt x="11909" y="882"/>
                      <a:pt x="11752" y="725"/>
                      <a:pt x="11563" y="725"/>
                    </a:cubicBezTo>
                    <a:lnTo>
                      <a:pt x="6301" y="725"/>
                    </a:lnTo>
                    <a:lnTo>
                      <a:pt x="6301" y="347"/>
                    </a:lnTo>
                    <a:cubicBezTo>
                      <a:pt x="6301" y="158"/>
                      <a:pt x="6144" y="0"/>
                      <a:pt x="59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60"/>
              <p:cNvSpPr/>
              <p:nvPr/>
            </p:nvSpPr>
            <p:spPr>
              <a:xfrm>
                <a:off x="1465225" y="2805100"/>
                <a:ext cx="528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2081" extrusionOk="0">
                    <a:moveTo>
                      <a:pt x="1387" y="663"/>
                    </a:moveTo>
                    <a:lnTo>
                      <a:pt x="1387" y="1387"/>
                    </a:lnTo>
                    <a:lnTo>
                      <a:pt x="694" y="1387"/>
                    </a:lnTo>
                    <a:lnTo>
                      <a:pt x="694" y="663"/>
                    </a:lnTo>
                    <a:close/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734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1765" y="2080"/>
                    </a:lnTo>
                    <a:cubicBezTo>
                      <a:pt x="1954" y="2080"/>
                      <a:pt x="2112" y="1923"/>
                      <a:pt x="2112" y="1734"/>
                    </a:cubicBezTo>
                    <a:lnTo>
                      <a:pt x="2112" y="347"/>
                    </a:lnTo>
                    <a:cubicBezTo>
                      <a:pt x="2112" y="158"/>
                      <a:pt x="1954" y="1"/>
                      <a:pt x="17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60"/>
              <p:cNvSpPr/>
              <p:nvPr/>
            </p:nvSpPr>
            <p:spPr>
              <a:xfrm>
                <a:off x="1535325" y="2769675"/>
                <a:ext cx="528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3498" extrusionOk="0">
                    <a:moveTo>
                      <a:pt x="1387" y="662"/>
                    </a:moveTo>
                    <a:lnTo>
                      <a:pt x="1387" y="2741"/>
                    </a:lnTo>
                    <a:lnTo>
                      <a:pt x="694" y="2741"/>
                    </a:lnTo>
                    <a:lnTo>
                      <a:pt x="694" y="662"/>
                    </a:lnTo>
                    <a:close/>
                    <a:moveTo>
                      <a:pt x="379" y="0"/>
                    </a:moveTo>
                    <a:cubicBezTo>
                      <a:pt x="158" y="0"/>
                      <a:pt x="1" y="158"/>
                      <a:pt x="1" y="347"/>
                    </a:cubicBezTo>
                    <a:lnTo>
                      <a:pt x="1" y="3151"/>
                    </a:lnTo>
                    <a:cubicBezTo>
                      <a:pt x="1" y="3340"/>
                      <a:pt x="158" y="3497"/>
                      <a:pt x="379" y="3497"/>
                    </a:cubicBezTo>
                    <a:lnTo>
                      <a:pt x="1733" y="3497"/>
                    </a:lnTo>
                    <a:lnTo>
                      <a:pt x="1733" y="3466"/>
                    </a:lnTo>
                    <a:cubicBezTo>
                      <a:pt x="1954" y="3466"/>
                      <a:pt x="2112" y="3308"/>
                      <a:pt x="2112" y="3119"/>
                    </a:cubicBezTo>
                    <a:lnTo>
                      <a:pt x="2112" y="347"/>
                    </a:lnTo>
                    <a:cubicBezTo>
                      <a:pt x="2112" y="158"/>
                      <a:pt x="1954" y="0"/>
                      <a:pt x="17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60"/>
              <p:cNvSpPr/>
              <p:nvPr/>
            </p:nvSpPr>
            <p:spPr>
              <a:xfrm>
                <a:off x="1604650" y="2733425"/>
                <a:ext cx="527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4916" extrusionOk="0">
                    <a:moveTo>
                      <a:pt x="1418" y="726"/>
                    </a:moveTo>
                    <a:lnTo>
                      <a:pt x="1418" y="4254"/>
                    </a:lnTo>
                    <a:lnTo>
                      <a:pt x="725" y="4254"/>
                    </a:lnTo>
                    <a:lnTo>
                      <a:pt x="725" y="726"/>
                    </a:lnTo>
                    <a:close/>
                    <a:moveTo>
                      <a:pt x="347" y="1"/>
                    </a:moveTo>
                    <a:cubicBezTo>
                      <a:pt x="158" y="1"/>
                      <a:pt x="0" y="159"/>
                      <a:pt x="0" y="348"/>
                    </a:cubicBezTo>
                    <a:lnTo>
                      <a:pt x="0" y="4569"/>
                    </a:lnTo>
                    <a:cubicBezTo>
                      <a:pt x="0" y="4758"/>
                      <a:pt x="158" y="4916"/>
                      <a:pt x="347" y="4916"/>
                    </a:cubicBezTo>
                    <a:lnTo>
                      <a:pt x="1764" y="4916"/>
                    </a:lnTo>
                    <a:cubicBezTo>
                      <a:pt x="1953" y="4916"/>
                      <a:pt x="2111" y="4758"/>
                      <a:pt x="2111" y="4569"/>
                    </a:cubicBezTo>
                    <a:lnTo>
                      <a:pt x="2111" y="348"/>
                    </a:lnTo>
                    <a:cubicBezTo>
                      <a:pt x="2111" y="159"/>
                      <a:pt x="1953" y="1"/>
                      <a:pt x="17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2" name="Google Shape;422;p60"/>
          <p:cNvGrpSpPr/>
          <p:nvPr/>
        </p:nvGrpSpPr>
        <p:grpSpPr>
          <a:xfrm>
            <a:off x="4087336" y="2694596"/>
            <a:ext cx="1431300" cy="1877396"/>
            <a:chOff x="3833580" y="2416521"/>
            <a:chExt cx="1431300" cy="1877396"/>
          </a:xfrm>
        </p:grpSpPr>
        <p:sp>
          <p:nvSpPr>
            <p:cNvPr id="423" name="Google Shape;423;p60"/>
            <p:cNvSpPr txBox="1"/>
            <p:nvPr/>
          </p:nvSpPr>
          <p:spPr>
            <a:xfrm>
              <a:off x="3893280" y="4058117"/>
              <a:ext cx="1311900" cy="23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>
                  <a:solidFill>
                    <a:schemeClr val="dk1"/>
                  </a:solidFill>
                  <a:latin typeface="Muli"/>
                  <a:ea typeface="Muli"/>
                  <a:cs typeface="Muli"/>
                  <a:sym typeface="Muli"/>
                </a:rPr>
                <a:t>Decision Labs</a:t>
              </a:r>
              <a:endPara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424" name="Google Shape;424;p60"/>
            <p:cNvSpPr txBox="1"/>
            <p:nvPr/>
          </p:nvSpPr>
          <p:spPr>
            <a:xfrm>
              <a:off x="3833580" y="3209050"/>
              <a:ext cx="1431300" cy="920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800">
                  <a:solidFill>
                    <a:schemeClr val="dk2"/>
                  </a:solidFill>
                  <a:latin typeface="Muli"/>
                  <a:ea typeface="Muli"/>
                  <a:cs typeface="Muli"/>
                  <a:sym typeface="Muli"/>
                </a:rPr>
                <a:t>3</a:t>
              </a:r>
              <a:endParaRPr sz="48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grpSp>
          <p:nvGrpSpPr>
            <p:cNvPr id="425" name="Google Shape;425;p60"/>
            <p:cNvGrpSpPr/>
            <p:nvPr/>
          </p:nvGrpSpPr>
          <p:grpSpPr>
            <a:xfrm>
              <a:off x="4203454" y="2416521"/>
              <a:ext cx="691553" cy="687167"/>
              <a:chOff x="-1333200" y="2770450"/>
              <a:chExt cx="291450" cy="292225"/>
            </a:xfrm>
          </p:grpSpPr>
          <p:sp>
            <p:nvSpPr>
              <p:cNvPr id="426" name="Google Shape;426;p60"/>
              <p:cNvSpPr/>
              <p:nvPr/>
            </p:nvSpPr>
            <p:spPr>
              <a:xfrm>
                <a:off x="-1299325" y="2808250"/>
                <a:ext cx="222925" cy="134725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5389" extrusionOk="0">
                    <a:moveTo>
                      <a:pt x="7877" y="631"/>
                    </a:moveTo>
                    <a:cubicBezTo>
                      <a:pt x="8066" y="631"/>
                      <a:pt x="8223" y="789"/>
                      <a:pt x="8223" y="978"/>
                    </a:cubicBezTo>
                    <a:cubicBezTo>
                      <a:pt x="8223" y="1167"/>
                      <a:pt x="8066" y="1324"/>
                      <a:pt x="7877" y="1324"/>
                    </a:cubicBezTo>
                    <a:cubicBezTo>
                      <a:pt x="7656" y="1324"/>
                      <a:pt x="7498" y="1167"/>
                      <a:pt x="7498" y="978"/>
                    </a:cubicBezTo>
                    <a:cubicBezTo>
                      <a:pt x="7498" y="789"/>
                      <a:pt x="7656" y="631"/>
                      <a:pt x="7877" y="631"/>
                    </a:cubicBezTo>
                    <a:close/>
                    <a:moveTo>
                      <a:pt x="3056" y="1293"/>
                    </a:moveTo>
                    <a:cubicBezTo>
                      <a:pt x="3245" y="1293"/>
                      <a:pt x="3403" y="1450"/>
                      <a:pt x="3403" y="1639"/>
                    </a:cubicBezTo>
                    <a:cubicBezTo>
                      <a:pt x="3403" y="1828"/>
                      <a:pt x="3245" y="1986"/>
                      <a:pt x="3056" y="1986"/>
                    </a:cubicBezTo>
                    <a:cubicBezTo>
                      <a:pt x="2867" y="1986"/>
                      <a:pt x="2710" y="1828"/>
                      <a:pt x="2710" y="1639"/>
                    </a:cubicBezTo>
                    <a:cubicBezTo>
                      <a:pt x="2741" y="1450"/>
                      <a:pt x="2899" y="1293"/>
                      <a:pt x="3056" y="1293"/>
                    </a:cubicBezTo>
                    <a:close/>
                    <a:moveTo>
                      <a:pt x="5797" y="3340"/>
                    </a:moveTo>
                    <a:cubicBezTo>
                      <a:pt x="6018" y="3340"/>
                      <a:pt x="6175" y="3498"/>
                      <a:pt x="6175" y="3687"/>
                    </a:cubicBezTo>
                    <a:cubicBezTo>
                      <a:pt x="6175" y="3876"/>
                      <a:pt x="6018" y="4034"/>
                      <a:pt x="5797" y="4034"/>
                    </a:cubicBezTo>
                    <a:cubicBezTo>
                      <a:pt x="5608" y="4034"/>
                      <a:pt x="5451" y="3876"/>
                      <a:pt x="5451" y="3687"/>
                    </a:cubicBezTo>
                    <a:cubicBezTo>
                      <a:pt x="5451" y="3498"/>
                      <a:pt x="5608" y="3340"/>
                      <a:pt x="5797" y="3340"/>
                    </a:cubicBezTo>
                    <a:close/>
                    <a:moveTo>
                      <a:pt x="1008" y="4034"/>
                    </a:moveTo>
                    <a:cubicBezTo>
                      <a:pt x="1198" y="4034"/>
                      <a:pt x="1355" y="4191"/>
                      <a:pt x="1355" y="4412"/>
                    </a:cubicBezTo>
                    <a:cubicBezTo>
                      <a:pt x="1355" y="4601"/>
                      <a:pt x="1198" y="4758"/>
                      <a:pt x="1008" y="4758"/>
                    </a:cubicBezTo>
                    <a:cubicBezTo>
                      <a:pt x="819" y="4758"/>
                      <a:pt x="662" y="4601"/>
                      <a:pt x="662" y="4412"/>
                    </a:cubicBezTo>
                    <a:cubicBezTo>
                      <a:pt x="662" y="4191"/>
                      <a:pt x="819" y="4034"/>
                      <a:pt x="1008" y="4034"/>
                    </a:cubicBezTo>
                    <a:close/>
                    <a:moveTo>
                      <a:pt x="7908" y="1"/>
                    </a:moveTo>
                    <a:cubicBezTo>
                      <a:pt x="7341" y="1"/>
                      <a:pt x="6868" y="474"/>
                      <a:pt x="6868" y="1009"/>
                    </a:cubicBezTo>
                    <a:cubicBezTo>
                      <a:pt x="6868" y="1198"/>
                      <a:pt x="6963" y="1419"/>
                      <a:pt x="7026" y="1576"/>
                    </a:cubicBezTo>
                    <a:lnTo>
                      <a:pt x="6112" y="2742"/>
                    </a:lnTo>
                    <a:cubicBezTo>
                      <a:pt x="6032" y="2722"/>
                      <a:pt x="5943" y="2711"/>
                      <a:pt x="5850" y="2711"/>
                    </a:cubicBezTo>
                    <a:cubicBezTo>
                      <a:pt x="5650" y="2711"/>
                      <a:pt x="5434" y="2760"/>
                      <a:pt x="5262" y="2868"/>
                    </a:cubicBezTo>
                    <a:lnTo>
                      <a:pt x="4096" y="1954"/>
                    </a:lnTo>
                    <a:cubicBezTo>
                      <a:pt x="4127" y="1891"/>
                      <a:pt x="4127" y="1765"/>
                      <a:pt x="4127" y="1639"/>
                    </a:cubicBezTo>
                    <a:cubicBezTo>
                      <a:pt x="4127" y="1104"/>
                      <a:pt x="3655" y="631"/>
                      <a:pt x="3088" y="631"/>
                    </a:cubicBezTo>
                    <a:cubicBezTo>
                      <a:pt x="2552" y="631"/>
                      <a:pt x="2080" y="1104"/>
                      <a:pt x="2080" y="1639"/>
                    </a:cubicBezTo>
                    <a:cubicBezTo>
                      <a:pt x="2080" y="1828"/>
                      <a:pt x="2143" y="2049"/>
                      <a:pt x="2237" y="2206"/>
                    </a:cubicBezTo>
                    <a:lnTo>
                      <a:pt x="1324" y="3372"/>
                    </a:lnTo>
                    <a:cubicBezTo>
                      <a:pt x="1261" y="3340"/>
                      <a:pt x="1134" y="3340"/>
                      <a:pt x="1008" y="3340"/>
                    </a:cubicBezTo>
                    <a:cubicBezTo>
                      <a:pt x="441" y="3340"/>
                      <a:pt x="0" y="3813"/>
                      <a:pt x="0" y="4349"/>
                    </a:cubicBezTo>
                    <a:cubicBezTo>
                      <a:pt x="0" y="4947"/>
                      <a:pt x="441" y="5388"/>
                      <a:pt x="1008" y="5388"/>
                    </a:cubicBezTo>
                    <a:cubicBezTo>
                      <a:pt x="1576" y="5388"/>
                      <a:pt x="2017" y="4916"/>
                      <a:pt x="2017" y="4349"/>
                    </a:cubicBezTo>
                    <a:cubicBezTo>
                      <a:pt x="2017" y="4160"/>
                      <a:pt x="1954" y="3971"/>
                      <a:pt x="1859" y="3813"/>
                    </a:cubicBezTo>
                    <a:lnTo>
                      <a:pt x="2773" y="2616"/>
                    </a:lnTo>
                    <a:cubicBezTo>
                      <a:pt x="2875" y="2650"/>
                      <a:pt x="2980" y="2667"/>
                      <a:pt x="3087" y="2667"/>
                    </a:cubicBezTo>
                    <a:cubicBezTo>
                      <a:pt x="3278" y="2667"/>
                      <a:pt x="3473" y="2611"/>
                      <a:pt x="3655" y="2490"/>
                    </a:cubicBezTo>
                    <a:lnTo>
                      <a:pt x="4821" y="3403"/>
                    </a:lnTo>
                    <a:cubicBezTo>
                      <a:pt x="4789" y="3498"/>
                      <a:pt x="4789" y="3624"/>
                      <a:pt x="4789" y="3719"/>
                    </a:cubicBezTo>
                    <a:cubicBezTo>
                      <a:pt x="4789" y="4286"/>
                      <a:pt x="5262" y="4758"/>
                      <a:pt x="5797" y="4758"/>
                    </a:cubicBezTo>
                    <a:cubicBezTo>
                      <a:pt x="6364" y="4758"/>
                      <a:pt x="6837" y="4286"/>
                      <a:pt x="6837" y="3719"/>
                    </a:cubicBezTo>
                    <a:cubicBezTo>
                      <a:pt x="6837" y="3529"/>
                      <a:pt x="6742" y="3340"/>
                      <a:pt x="6679" y="3183"/>
                    </a:cubicBezTo>
                    <a:lnTo>
                      <a:pt x="7593" y="1986"/>
                    </a:lnTo>
                    <a:cubicBezTo>
                      <a:pt x="7656" y="2049"/>
                      <a:pt x="7782" y="2049"/>
                      <a:pt x="7908" y="2049"/>
                    </a:cubicBezTo>
                    <a:cubicBezTo>
                      <a:pt x="8444" y="2049"/>
                      <a:pt x="8916" y="1576"/>
                      <a:pt x="8916" y="1009"/>
                    </a:cubicBezTo>
                    <a:cubicBezTo>
                      <a:pt x="8916" y="474"/>
                      <a:pt x="8444" y="1"/>
                      <a:pt x="79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60"/>
              <p:cNvSpPr/>
              <p:nvPr/>
            </p:nvSpPr>
            <p:spPr>
              <a:xfrm>
                <a:off x="-1333200" y="2770450"/>
                <a:ext cx="291450" cy="292225"/>
              </a:xfrm>
              <a:custGeom>
                <a:avLst/>
                <a:gdLst/>
                <a:ahLst/>
                <a:cxnLst/>
                <a:rect l="l" t="t" r="r" b="b"/>
                <a:pathLst>
                  <a:path w="11658" h="11689" extrusionOk="0">
                    <a:moveTo>
                      <a:pt x="10586" y="725"/>
                    </a:moveTo>
                    <a:cubicBezTo>
                      <a:pt x="10807" y="725"/>
                      <a:pt x="10964" y="883"/>
                      <a:pt x="10964" y="1072"/>
                    </a:cubicBezTo>
                    <a:lnTo>
                      <a:pt x="10964" y="7593"/>
                    </a:lnTo>
                    <a:lnTo>
                      <a:pt x="631" y="7593"/>
                    </a:lnTo>
                    <a:lnTo>
                      <a:pt x="631" y="1072"/>
                    </a:lnTo>
                    <a:cubicBezTo>
                      <a:pt x="662" y="883"/>
                      <a:pt x="820" y="725"/>
                      <a:pt x="977" y="725"/>
                    </a:cubicBezTo>
                    <a:close/>
                    <a:moveTo>
                      <a:pt x="10996" y="8286"/>
                    </a:moveTo>
                    <a:lnTo>
                      <a:pt x="10996" y="8633"/>
                    </a:lnTo>
                    <a:cubicBezTo>
                      <a:pt x="10996" y="8822"/>
                      <a:pt x="10838" y="8980"/>
                      <a:pt x="10618" y="8980"/>
                    </a:cubicBezTo>
                    <a:lnTo>
                      <a:pt x="1009" y="8980"/>
                    </a:lnTo>
                    <a:cubicBezTo>
                      <a:pt x="820" y="8980"/>
                      <a:pt x="662" y="8822"/>
                      <a:pt x="662" y="8633"/>
                    </a:cubicBezTo>
                    <a:lnTo>
                      <a:pt x="662" y="8286"/>
                    </a:lnTo>
                    <a:close/>
                    <a:moveTo>
                      <a:pt x="6617" y="9641"/>
                    </a:moveTo>
                    <a:lnTo>
                      <a:pt x="6932" y="11027"/>
                    </a:lnTo>
                    <a:lnTo>
                      <a:pt x="4632" y="11027"/>
                    </a:lnTo>
                    <a:lnTo>
                      <a:pt x="4947" y="9641"/>
                    </a:lnTo>
                    <a:close/>
                    <a:moveTo>
                      <a:pt x="1009" y="1"/>
                    </a:moveTo>
                    <a:cubicBezTo>
                      <a:pt x="473" y="1"/>
                      <a:pt x="1" y="473"/>
                      <a:pt x="1" y="1040"/>
                    </a:cubicBezTo>
                    <a:lnTo>
                      <a:pt x="1" y="8570"/>
                    </a:lnTo>
                    <a:cubicBezTo>
                      <a:pt x="1" y="9137"/>
                      <a:pt x="473" y="9610"/>
                      <a:pt x="1009" y="9610"/>
                    </a:cubicBezTo>
                    <a:lnTo>
                      <a:pt x="4285" y="9610"/>
                    </a:lnTo>
                    <a:lnTo>
                      <a:pt x="3970" y="10996"/>
                    </a:lnTo>
                    <a:lnTo>
                      <a:pt x="3057" y="10996"/>
                    </a:lnTo>
                    <a:cubicBezTo>
                      <a:pt x="2868" y="10996"/>
                      <a:pt x="2710" y="11153"/>
                      <a:pt x="2710" y="11342"/>
                    </a:cubicBezTo>
                    <a:cubicBezTo>
                      <a:pt x="2710" y="11531"/>
                      <a:pt x="2868" y="11689"/>
                      <a:pt x="3057" y="11689"/>
                    </a:cubicBezTo>
                    <a:lnTo>
                      <a:pt x="8538" y="11689"/>
                    </a:lnTo>
                    <a:cubicBezTo>
                      <a:pt x="8727" y="11689"/>
                      <a:pt x="8885" y="11531"/>
                      <a:pt x="8885" y="11342"/>
                    </a:cubicBezTo>
                    <a:cubicBezTo>
                      <a:pt x="8885" y="11153"/>
                      <a:pt x="8727" y="10996"/>
                      <a:pt x="8538" y="10996"/>
                    </a:cubicBezTo>
                    <a:lnTo>
                      <a:pt x="7625" y="10996"/>
                    </a:lnTo>
                    <a:lnTo>
                      <a:pt x="7310" y="9610"/>
                    </a:lnTo>
                    <a:lnTo>
                      <a:pt x="10618" y="9610"/>
                    </a:lnTo>
                    <a:cubicBezTo>
                      <a:pt x="11185" y="9610"/>
                      <a:pt x="11657" y="9137"/>
                      <a:pt x="11657" y="8570"/>
                    </a:cubicBezTo>
                    <a:lnTo>
                      <a:pt x="11657" y="1040"/>
                    </a:lnTo>
                    <a:cubicBezTo>
                      <a:pt x="11657" y="473"/>
                      <a:pt x="11185" y="1"/>
                      <a:pt x="106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8" name="Google Shape;428;p60"/>
          <p:cNvGrpSpPr/>
          <p:nvPr/>
        </p:nvGrpSpPr>
        <p:grpSpPr>
          <a:xfrm>
            <a:off x="1691239" y="2692381"/>
            <a:ext cx="1623900" cy="1879612"/>
            <a:chOff x="1344476" y="2414306"/>
            <a:chExt cx="1623900" cy="1879612"/>
          </a:xfrm>
        </p:grpSpPr>
        <p:sp>
          <p:nvSpPr>
            <p:cNvPr id="429" name="Google Shape;429;p60"/>
            <p:cNvSpPr txBox="1"/>
            <p:nvPr/>
          </p:nvSpPr>
          <p:spPr>
            <a:xfrm>
              <a:off x="1500476" y="4058117"/>
              <a:ext cx="1311900" cy="23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>
                  <a:solidFill>
                    <a:schemeClr val="dk1"/>
                  </a:solidFill>
                  <a:latin typeface="Muli"/>
                  <a:ea typeface="Muli"/>
                  <a:cs typeface="Muli"/>
                  <a:sym typeface="Muli"/>
                </a:rPr>
                <a:t>Full-time staff</a:t>
              </a:r>
              <a:endPara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430" name="Google Shape;430;p60"/>
            <p:cNvSpPr txBox="1"/>
            <p:nvPr/>
          </p:nvSpPr>
          <p:spPr>
            <a:xfrm>
              <a:off x="1344476" y="3209050"/>
              <a:ext cx="1623900" cy="920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500" dirty="0">
                  <a:solidFill>
                    <a:schemeClr val="dk2"/>
                  </a:solidFill>
                  <a:latin typeface="Muli"/>
                  <a:ea typeface="Muli"/>
                  <a:cs typeface="Muli"/>
                  <a:sym typeface="Muli"/>
                </a:rPr>
                <a:t>130+</a:t>
              </a:r>
              <a:endParaRPr sz="4500" dirty="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grpSp>
          <p:nvGrpSpPr>
            <p:cNvPr id="431" name="Google Shape;431;p60"/>
            <p:cNvGrpSpPr/>
            <p:nvPr/>
          </p:nvGrpSpPr>
          <p:grpSpPr>
            <a:xfrm flipH="1">
              <a:off x="1860644" y="2414306"/>
              <a:ext cx="591564" cy="691598"/>
              <a:chOff x="-48237000" y="2342650"/>
              <a:chExt cx="256800" cy="300225"/>
            </a:xfrm>
          </p:grpSpPr>
          <p:sp>
            <p:nvSpPr>
              <p:cNvPr id="432" name="Google Shape;432;p60"/>
              <p:cNvSpPr/>
              <p:nvPr/>
            </p:nvSpPr>
            <p:spPr>
              <a:xfrm>
                <a:off x="-48237000" y="2342650"/>
                <a:ext cx="256800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12009" extrusionOk="0">
                    <a:moveTo>
                      <a:pt x="4507" y="679"/>
                    </a:moveTo>
                    <a:cubicBezTo>
                      <a:pt x="4774" y="679"/>
                      <a:pt x="5048" y="706"/>
                      <a:pt x="5325" y="762"/>
                    </a:cubicBezTo>
                    <a:cubicBezTo>
                      <a:pt x="6774" y="1077"/>
                      <a:pt x="7940" y="2274"/>
                      <a:pt x="8255" y="3723"/>
                    </a:cubicBezTo>
                    <a:cubicBezTo>
                      <a:pt x="8381" y="4227"/>
                      <a:pt x="8381" y="4763"/>
                      <a:pt x="8318" y="5267"/>
                    </a:cubicBezTo>
                    <a:cubicBezTo>
                      <a:pt x="8318" y="5330"/>
                      <a:pt x="8318" y="5424"/>
                      <a:pt x="8350" y="5487"/>
                    </a:cubicBezTo>
                    <a:lnTo>
                      <a:pt x="9263" y="7220"/>
                    </a:lnTo>
                    <a:cubicBezTo>
                      <a:pt x="9389" y="7441"/>
                      <a:pt x="9232" y="7756"/>
                      <a:pt x="8980" y="7756"/>
                    </a:cubicBezTo>
                    <a:lnTo>
                      <a:pt x="8034" y="7756"/>
                    </a:lnTo>
                    <a:cubicBezTo>
                      <a:pt x="7845" y="7756"/>
                      <a:pt x="7688" y="7913"/>
                      <a:pt x="7688" y="8102"/>
                    </a:cubicBezTo>
                    <a:lnTo>
                      <a:pt x="7688" y="9867"/>
                    </a:lnTo>
                    <a:lnTo>
                      <a:pt x="5892" y="9867"/>
                    </a:lnTo>
                    <a:cubicBezTo>
                      <a:pt x="5703" y="9867"/>
                      <a:pt x="5546" y="10024"/>
                      <a:pt x="5546" y="10213"/>
                    </a:cubicBezTo>
                    <a:lnTo>
                      <a:pt x="5546" y="11284"/>
                    </a:lnTo>
                    <a:lnTo>
                      <a:pt x="2049" y="11284"/>
                    </a:lnTo>
                    <a:lnTo>
                      <a:pt x="2049" y="7693"/>
                    </a:lnTo>
                    <a:cubicBezTo>
                      <a:pt x="2049" y="7598"/>
                      <a:pt x="2017" y="7504"/>
                      <a:pt x="1923" y="7441"/>
                    </a:cubicBezTo>
                    <a:cubicBezTo>
                      <a:pt x="1103" y="6685"/>
                      <a:pt x="631" y="5645"/>
                      <a:pt x="631" y="4542"/>
                    </a:cubicBezTo>
                    <a:cubicBezTo>
                      <a:pt x="631" y="2387"/>
                      <a:pt x="2372" y="679"/>
                      <a:pt x="4507" y="679"/>
                    </a:cubicBezTo>
                    <a:close/>
                    <a:moveTo>
                      <a:pt x="4570" y="0"/>
                    </a:moveTo>
                    <a:cubicBezTo>
                      <a:pt x="2059" y="0"/>
                      <a:pt x="1" y="1999"/>
                      <a:pt x="1" y="4542"/>
                    </a:cubicBezTo>
                    <a:cubicBezTo>
                      <a:pt x="1" y="5802"/>
                      <a:pt x="505" y="7000"/>
                      <a:pt x="1418" y="7850"/>
                    </a:cubicBezTo>
                    <a:lnTo>
                      <a:pt x="1418" y="11631"/>
                    </a:lnTo>
                    <a:cubicBezTo>
                      <a:pt x="1418" y="11851"/>
                      <a:pt x="1576" y="12009"/>
                      <a:pt x="1765" y="12009"/>
                    </a:cubicBezTo>
                    <a:lnTo>
                      <a:pt x="5987" y="12009"/>
                    </a:lnTo>
                    <a:cubicBezTo>
                      <a:pt x="6176" y="12009"/>
                      <a:pt x="6333" y="11851"/>
                      <a:pt x="6333" y="11631"/>
                    </a:cubicBezTo>
                    <a:lnTo>
                      <a:pt x="6333" y="10591"/>
                    </a:lnTo>
                    <a:lnTo>
                      <a:pt x="8097" y="10591"/>
                    </a:lnTo>
                    <a:cubicBezTo>
                      <a:pt x="8287" y="10591"/>
                      <a:pt x="8444" y="10434"/>
                      <a:pt x="8444" y="10213"/>
                    </a:cubicBezTo>
                    <a:lnTo>
                      <a:pt x="8444" y="8449"/>
                    </a:lnTo>
                    <a:lnTo>
                      <a:pt x="9043" y="8449"/>
                    </a:lnTo>
                    <a:cubicBezTo>
                      <a:pt x="9799" y="8417"/>
                      <a:pt x="10271" y="7598"/>
                      <a:pt x="9925" y="6874"/>
                    </a:cubicBezTo>
                    <a:lnTo>
                      <a:pt x="9043" y="5267"/>
                    </a:lnTo>
                    <a:cubicBezTo>
                      <a:pt x="9137" y="4700"/>
                      <a:pt x="9137" y="4164"/>
                      <a:pt x="9011" y="3597"/>
                    </a:cubicBezTo>
                    <a:cubicBezTo>
                      <a:pt x="8665" y="1864"/>
                      <a:pt x="7247" y="510"/>
                      <a:pt x="5546" y="100"/>
                    </a:cubicBezTo>
                    <a:cubicBezTo>
                      <a:pt x="5215" y="33"/>
                      <a:pt x="4889" y="0"/>
                      <a:pt x="45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60"/>
              <p:cNvSpPr/>
              <p:nvPr/>
            </p:nvSpPr>
            <p:spPr>
              <a:xfrm>
                <a:off x="-48195250" y="2377425"/>
                <a:ext cx="144150" cy="14022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5609" extrusionOk="0">
                    <a:moveTo>
                      <a:pt x="3214" y="757"/>
                    </a:moveTo>
                    <a:lnTo>
                      <a:pt x="3214" y="883"/>
                    </a:lnTo>
                    <a:cubicBezTo>
                      <a:pt x="3214" y="1040"/>
                      <a:pt x="3277" y="1135"/>
                      <a:pt x="3435" y="1198"/>
                    </a:cubicBezTo>
                    <a:cubicBezTo>
                      <a:pt x="3624" y="1261"/>
                      <a:pt x="3844" y="1387"/>
                      <a:pt x="4002" y="1513"/>
                    </a:cubicBezTo>
                    <a:cubicBezTo>
                      <a:pt x="4061" y="1553"/>
                      <a:pt x="4146" y="1593"/>
                      <a:pt x="4233" y="1593"/>
                    </a:cubicBezTo>
                    <a:cubicBezTo>
                      <a:pt x="4283" y="1593"/>
                      <a:pt x="4333" y="1579"/>
                      <a:pt x="4380" y="1545"/>
                    </a:cubicBezTo>
                    <a:lnTo>
                      <a:pt x="4506" y="1482"/>
                    </a:lnTo>
                    <a:lnTo>
                      <a:pt x="4852" y="2049"/>
                    </a:lnTo>
                    <a:lnTo>
                      <a:pt x="4726" y="2143"/>
                    </a:lnTo>
                    <a:cubicBezTo>
                      <a:pt x="4632" y="2206"/>
                      <a:pt x="4537" y="2364"/>
                      <a:pt x="4569" y="2490"/>
                    </a:cubicBezTo>
                    <a:cubicBezTo>
                      <a:pt x="4632" y="2710"/>
                      <a:pt x="4632" y="2899"/>
                      <a:pt x="4569" y="3120"/>
                    </a:cubicBezTo>
                    <a:cubicBezTo>
                      <a:pt x="4537" y="3277"/>
                      <a:pt x="4632" y="3403"/>
                      <a:pt x="4726" y="3466"/>
                    </a:cubicBezTo>
                    <a:lnTo>
                      <a:pt x="4852" y="3561"/>
                    </a:lnTo>
                    <a:lnTo>
                      <a:pt x="4506" y="4159"/>
                    </a:lnTo>
                    <a:lnTo>
                      <a:pt x="4380" y="4065"/>
                    </a:lnTo>
                    <a:cubicBezTo>
                      <a:pt x="4323" y="4037"/>
                      <a:pt x="4260" y="4021"/>
                      <a:pt x="4199" y="4021"/>
                    </a:cubicBezTo>
                    <a:cubicBezTo>
                      <a:pt x="4125" y="4021"/>
                      <a:pt x="4054" y="4044"/>
                      <a:pt x="4002" y="4096"/>
                    </a:cubicBezTo>
                    <a:cubicBezTo>
                      <a:pt x="3844" y="4254"/>
                      <a:pt x="3624" y="4348"/>
                      <a:pt x="3435" y="4411"/>
                    </a:cubicBezTo>
                    <a:cubicBezTo>
                      <a:pt x="3277" y="4475"/>
                      <a:pt x="3214" y="4632"/>
                      <a:pt x="3214" y="4727"/>
                    </a:cubicBezTo>
                    <a:lnTo>
                      <a:pt x="3214" y="4853"/>
                    </a:lnTo>
                    <a:lnTo>
                      <a:pt x="2489" y="4853"/>
                    </a:lnTo>
                    <a:lnTo>
                      <a:pt x="2489" y="4727"/>
                    </a:lnTo>
                    <a:cubicBezTo>
                      <a:pt x="2489" y="4569"/>
                      <a:pt x="2426" y="4475"/>
                      <a:pt x="2269" y="4411"/>
                    </a:cubicBezTo>
                    <a:cubicBezTo>
                      <a:pt x="2048" y="4348"/>
                      <a:pt x="1859" y="4222"/>
                      <a:pt x="1702" y="4096"/>
                    </a:cubicBezTo>
                    <a:cubicBezTo>
                      <a:pt x="1622" y="4057"/>
                      <a:pt x="1530" y="4017"/>
                      <a:pt x="1449" y="4017"/>
                    </a:cubicBezTo>
                    <a:cubicBezTo>
                      <a:pt x="1402" y="4017"/>
                      <a:pt x="1358" y="4030"/>
                      <a:pt x="1324" y="4065"/>
                    </a:cubicBezTo>
                    <a:lnTo>
                      <a:pt x="1198" y="4159"/>
                    </a:lnTo>
                    <a:lnTo>
                      <a:pt x="851" y="3561"/>
                    </a:lnTo>
                    <a:lnTo>
                      <a:pt x="946" y="3466"/>
                    </a:lnTo>
                    <a:cubicBezTo>
                      <a:pt x="1072" y="3403"/>
                      <a:pt x="1166" y="3246"/>
                      <a:pt x="1103" y="3120"/>
                    </a:cubicBezTo>
                    <a:cubicBezTo>
                      <a:pt x="1072" y="2899"/>
                      <a:pt x="1072" y="2710"/>
                      <a:pt x="1103" y="2490"/>
                    </a:cubicBezTo>
                    <a:cubicBezTo>
                      <a:pt x="1166" y="2332"/>
                      <a:pt x="1072" y="2206"/>
                      <a:pt x="946" y="2143"/>
                    </a:cubicBezTo>
                    <a:lnTo>
                      <a:pt x="851" y="2049"/>
                    </a:lnTo>
                    <a:lnTo>
                      <a:pt x="1198" y="1482"/>
                    </a:lnTo>
                    <a:lnTo>
                      <a:pt x="1324" y="1545"/>
                    </a:lnTo>
                    <a:cubicBezTo>
                      <a:pt x="1366" y="1573"/>
                      <a:pt x="1421" y="1588"/>
                      <a:pt x="1481" y="1588"/>
                    </a:cubicBezTo>
                    <a:cubicBezTo>
                      <a:pt x="1553" y="1588"/>
                      <a:pt x="1632" y="1565"/>
                      <a:pt x="1702" y="1513"/>
                    </a:cubicBezTo>
                    <a:cubicBezTo>
                      <a:pt x="1859" y="1356"/>
                      <a:pt x="2048" y="1261"/>
                      <a:pt x="2269" y="1198"/>
                    </a:cubicBezTo>
                    <a:cubicBezTo>
                      <a:pt x="2426" y="1135"/>
                      <a:pt x="2489" y="977"/>
                      <a:pt x="2489" y="883"/>
                    </a:cubicBezTo>
                    <a:lnTo>
                      <a:pt x="2489" y="757"/>
                    </a:lnTo>
                    <a:close/>
                    <a:moveTo>
                      <a:pt x="2174" y="1"/>
                    </a:moveTo>
                    <a:cubicBezTo>
                      <a:pt x="1985" y="1"/>
                      <a:pt x="1828" y="158"/>
                      <a:pt x="1828" y="379"/>
                    </a:cubicBezTo>
                    <a:lnTo>
                      <a:pt x="1828" y="599"/>
                    </a:lnTo>
                    <a:cubicBezTo>
                      <a:pt x="1702" y="631"/>
                      <a:pt x="1576" y="725"/>
                      <a:pt x="1513" y="788"/>
                    </a:cubicBezTo>
                    <a:lnTo>
                      <a:pt x="1324" y="694"/>
                    </a:lnTo>
                    <a:cubicBezTo>
                      <a:pt x="1265" y="658"/>
                      <a:pt x="1192" y="641"/>
                      <a:pt x="1122" y="641"/>
                    </a:cubicBezTo>
                    <a:cubicBezTo>
                      <a:pt x="1004" y="641"/>
                      <a:pt x="890" y="690"/>
                      <a:pt x="851" y="788"/>
                    </a:cubicBezTo>
                    <a:lnTo>
                      <a:pt x="126" y="2017"/>
                    </a:lnTo>
                    <a:cubicBezTo>
                      <a:pt x="63" y="2175"/>
                      <a:pt x="95" y="2427"/>
                      <a:pt x="253" y="2490"/>
                    </a:cubicBezTo>
                    <a:lnTo>
                      <a:pt x="442" y="2616"/>
                    </a:lnTo>
                    <a:lnTo>
                      <a:pt x="442" y="2994"/>
                    </a:lnTo>
                    <a:lnTo>
                      <a:pt x="253" y="3120"/>
                    </a:lnTo>
                    <a:cubicBezTo>
                      <a:pt x="95" y="3214"/>
                      <a:pt x="0" y="3435"/>
                      <a:pt x="126" y="3592"/>
                    </a:cubicBezTo>
                    <a:lnTo>
                      <a:pt x="851" y="4821"/>
                    </a:lnTo>
                    <a:cubicBezTo>
                      <a:pt x="894" y="4928"/>
                      <a:pt x="1024" y="4991"/>
                      <a:pt x="1152" y="4991"/>
                    </a:cubicBezTo>
                    <a:cubicBezTo>
                      <a:pt x="1213" y="4991"/>
                      <a:pt x="1273" y="4977"/>
                      <a:pt x="1324" y="4947"/>
                    </a:cubicBezTo>
                    <a:lnTo>
                      <a:pt x="1513" y="4821"/>
                    </a:lnTo>
                    <a:cubicBezTo>
                      <a:pt x="1639" y="4884"/>
                      <a:pt x="1733" y="4979"/>
                      <a:pt x="1828" y="5010"/>
                    </a:cubicBezTo>
                    <a:lnTo>
                      <a:pt x="1828" y="5262"/>
                    </a:lnTo>
                    <a:cubicBezTo>
                      <a:pt x="1828" y="5451"/>
                      <a:pt x="1985" y="5609"/>
                      <a:pt x="2174" y="5609"/>
                    </a:cubicBezTo>
                    <a:lnTo>
                      <a:pt x="3592" y="5609"/>
                    </a:lnTo>
                    <a:cubicBezTo>
                      <a:pt x="3781" y="5609"/>
                      <a:pt x="3939" y="5451"/>
                      <a:pt x="3939" y="5262"/>
                    </a:cubicBezTo>
                    <a:lnTo>
                      <a:pt x="3939" y="5010"/>
                    </a:lnTo>
                    <a:cubicBezTo>
                      <a:pt x="4065" y="4979"/>
                      <a:pt x="4191" y="4884"/>
                      <a:pt x="4254" y="4821"/>
                    </a:cubicBezTo>
                    <a:lnTo>
                      <a:pt x="4474" y="4947"/>
                    </a:lnTo>
                    <a:cubicBezTo>
                      <a:pt x="4524" y="4967"/>
                      <a:pt x="4580" y="4978"/>
                      <a:pt x="4637" y="4978"/>
                    </a:cubicBezTo>
                    <a:cubicBezTo>
                      <a:pt x="4759" y="4978"/>
                      <a:pt x="4882" y="4929"/>
                      <a:pt x="4947" y="4821"/>
                    </a:cubicBezTo>
                    <a:lnTo>
                      <a:pt x="5640" y="3592"/>
                    </a:lnTo>
                    <a:cubicBezTo>
                      <a:pt x="5734" y="3435"/>
                      <a:pt x="5671" y="3214"/>
                      <a:pt x="5514" y="3120"/>
                    </a:cubicBezTo>
                    <a:lnTo>
                      <a:pt x="5325" y="2994"/>
                    </a:lnTo>
                    <a:lnTo>
                      <a:pt x="5325" y="2616"/>
                    </a:lnTo>
                    <a:lnTo>
                      <a:pt x="5514" y="2490"/>
                    </a:lnTo>
                    <a:cubicBezTo>
                      <a:pt x="5671" y="2427"/>
                      <a:pt x="5766" y="2206"/>
                      <a:pt x="5640" y="2017"/>
                    </a:cubicBezTo>
                    <a:lnTo>
                      <a:pt x="4947" y="788"/>
                    </a:lnTo>
                    <a:cubicBezTo>
                      <a:pt x="4887" y="689"/>
                      <a:pt x="4777" y="627"/>
                      <a:pt x="4664" y="627"/>
                    </a:cubicBezTo>
                    <a:cubicBezTo>
                      <a:pt x="4598" y="627"/>
                      <a:pt x="4532" y="648"/>
                      <a:pt x="4474" y="694"/>
                    </a:cubicBezTo>
                    <a:lnTo>
                      <a:pt x="4254" y="788"/>
                    </a:lnTo>
                    <a:cubicBezTo>
                      <a:pt x="4159" y="725"/>
                      <a:pt x="4033" y="631"/>
                      <a:pt x="3939" y="599"/>
                    </a:cubicBezTo>
                    <a:lnTo>
                      <a:pt x="3939" y="379"/>
                    </a:lnTo>
                    <a:cubicBezTo>
                      <a:pt x="3939" y="158"/>
                      <a:pt x="3781" y="1"/>
                      <a:pt x="35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60"/>
              <p:cNvSpPr/>
              <p:nvPr/>
            </p:nvSpPr>
            <p:spPr>
              <a:xfrm>
                <a:off x="-48150350" y="2422325"/>
                <a:ext cx="52775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2112" extrusionOk="0">
                    <a:moveTo>
                      <a:pt x="1040" y="662"/>
                    </a:moveTo>
                    <a:cubicBezTo>
                      <a:pt x="1260" y="662"/>
                      <a:pt x="1418" y="820"/>
                      <a:pt x="1418" y="1009"/>
                    </a:cubicBezTo>
                    <a:cubicBezTo>
                      <a:pt x="1418" y="1198"/>
                      <a:pt x="1260" y="1355"/>
                      <a:pt x="1040" y="1355"/>
                    </a:cubicBezTo>
                    <a:cubicBezTo>
                      <a:pt x="851" y="1355"/>
                      <a:pt x="693" y="1198"/>
                      <a:pt x="693" y="1009"/>
                    </a:cubicBezTo>
                    <a:cubicBezTo>
                      <a:pt x="693" y="820"/>
                      <a:pt x="851" y="662"/>
                      <a:pt x="1040" y="662"/>
                    </a:cubicBezTo>
                    <a:close/>
                    <a:moveTo>
                      <a:pt x="1040" y="1"/>
                    </a:moveTo>
                    <a:cubicBezTo>
                      <a:pt x="473" y="1"/>
                      <a:pt x="0" y="473"/>
                      <a:pt x="0" y="1040"/>
                    </a:cubicBezTo>
                    <a:cubicBezTo>
                      <a:pt x="0" y="1639"/>
                      <a:pt x="473" y="2111"/>
                      <a:pt x="1040" y="2111"/>
                    </a:cubicBezTo>
                    <a:cubicBezTo>
                      <a:pt x="1639" y="2111"/>
                      <a:pt x="2111" y="1639"/>
                      <a:pt x="2111" y="1040"/>
                    </a:cubicBezTo>
                    <a:cubicBezTo>
                      <a:pt x="2111" y="473"/>
                      <a:pt x="1639" y="1"/>
                      <a:pt x="10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1905;p305">
            <a:extLst>
              <a:ext uri="{FF2B5EF4-FFF2-40B4-BE49-F238E27FC236}">
                <a16:creationId xmlns:a16="http://schemas.microsoft.com/office/drawing/2014/main" id="{A9AE13DE-36B7-A391-3FAA-533B07C73549}"/>
              </a:ext>
            </a:extLst>
          </p:cNvPr>
          <p:cNvGrpSpPr/>
          <p:nvPr/>
        </p:nvGrpSpPr>
        <p:grpSpPr>
          <a:xfrm>
            <a:off x="8876849" y="2733455"/>
            <a:ext cx="1791000" cy="1838545"/>
            <a:chOff x="8530087" y="2455380"/>
            <a:chExt cx="1791000" cy="1838545"/>
          </a:xfrm>
        </p:grpSpPr>
        <p:sp>
          <p:nvSpPr>
            <p:cNvPr id="3" name="Google Shape;1906;p305">
              <a:extLst>
                <a:ext uri="{FF2B5EF4-FFF2-40B4-BE49-F238E27FC236}">
                  <a16:creationId xmlns:a16="http://schemas.microsoft.com/office/drawing/2014/main" id="{FAE31384-17A0-C57D-B81B-DD3DCDF576CF}"/>
                </a:ext>
              </a:extLst>
            </p:cNvPr>
            <p:cNvSpPr txBox="1"/>
            <p:nvPr/>
          </p:nvSpPr>
          <p:spPr>
            <a:xfrm>
              <a:off x="8530087" y="4058125"/>
              <a:ext cx="1791000" cy="23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>
                  <a:solidFill>
                    <a:schemeClr val="dk1"/>
                  </a:solidFill>
                  <a:latin typeface="Muli"/>
                  <a:ea typeface="Muli"/>
                  <a:cs typeface="Muli"/>
                  <a:sym typeface="Muli"/>
                </a:rPr>
                <a:t>Countries covered</a:t>
              </a:r>
              <a:endPara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sp>
          <p:nvSpPr>
            <p:cNvPr id="4" name="Google Shape;1907;p305">
              <a:extLst>
                <a:ext uri="{FF2B5EF4-FFF2-40B4-BE49-F238E27FC236}">
                  <a16:creationId xmlns:a16="http://schemas.microsoft.com/office/drawing/2014/main" id="{CC821F43-81AC-E51A-1684-6A82B4A69B27}"/>
                </a:ext>
              </a:extLst>
            </p:cNvPr>
            <p:cNvSpPr txBox="1"/>
            <p:nvPr/>
          </p:nvSpPr>
          <p:spPr>
            <a:xfrm>
              <a:off x="8530096" y="3209050"/>
              <a:ext cx="1623900" cy="920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800">
                  <a:solidFill>
                    <a:schemeClr val="dk2"/>
                  </a:solidFill>
                  <a:latin typeface="Muli"/>
                  <a:ea typeface="Muli"/>
                  <a:cs typeface="Muli"/>
                  <a:sym typeface="Muli"/>
                </a:rPr>
                <a:t>45</a:t>
              </a:r>
              <a:endParaRPr sz="48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endParaRPr>
            </a:p>
          </p:txBody>
        </p:sp>
        <p:grpSp>
          <p:nvGrpSpPr>
            <p:cNvPr id="5" name="Google Shape;1908;p305">
              <a:extLst>
                <a:ext uri="{FF2B5EF4-FFF2-40B4-BE49-F238E27FC236}">
                  <a16:creationId xmlns:a16="http://schemas.microsoft.com/office/drawing/2014/main" id="{6A39CBAA-3AE2-C714-E45A-BF667E92B831}"/>
                </a:ext>
              </a:extLst>
            </p:cNvPr>
            <p:cNvGrpSpPr/>
            <p:nvPr/>
          </p:nvGrpSpPr>
          <p:grpSpPr>
            <a:xfrm>
              <a:off x="8995350" y="2455380"/>
              <a:ext cx="693391" cy="366246"/>
              <a:chOff x="-1333975" y="2383050"/>
              <a:chExt cx="292225" cy="155750"/>
            </a:xfrm>
          </p:grpSpPr>
          <p:sp>
            <p:nvSpPr>
              <p:cNvPr id="6" name="Google Shape;1909;p305">
                <a:extLst>
                  <a:ext uri="{FF2B5EF4-FFF2-40B4-BE49-F238E27FC236}">
                    <a16:creationId xmlns:a16="http://schemas.microsoft.com/office/drawing/2014/main" id="{A4CD8445-6A3D-83F9-A194-FEB8D79802E4}"/>
                  </a:ext>
                </a:extLst>
              </p:cNvPr>
              <p:cNvSpPr/>
              <p:nvPr/>
            </p:nvSpPr>
            <p:spPr>
              <a:xfrm>
                <a:off x="-1076425" y="2452250"/>
                <a:ext cx="346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40" y="725"/>
                    </a:lnTo>
                    <a:cubicBezTo>
                      <a:pt x="1229" y="725"/>
                      <a:pt x="1386" y="568"/>
                      <a:pt x="1386" y="379"/>
                    </a:cubicBezTo>
                    <a:cubicBezTo>
                      <a:pt x="1386" y="158"/>
                      <a:pt x="1229" y="1"/>
                      <a:pt x="10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1910;p305">
                <a:extLst>
                  <a:ext uri="{FF2B5EF4-FFF2-40B4-BE49-F238E27FC236}">
                    <a16:creationId xmlns:a16="http://schemas.microsoft.com/office/drawing/2014/main" id="{F349CC77-52F6-38DF-7A86-D67536CB34B4}"/>
                  </a:ext>
                </a:extLst>
              </p:cNvPr>
              <p:cNvSpPr/>
              <p:nvPr/>
            </p:nvSpPr>
            <p:spPr>
              <a:xfrm>
                <a:off x="-1333975" y="2452250"/>
                <a:ext cx="346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726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lnTo>
                      <a:pt x="1008" y="725"/>
                    </a:lnTo>
                    <a:cubicBezTo>
                      <a:pt x="1197" y="694"/>
                      <a:pt x="1386" y="536"/>
                      <a:pt x="1386" y="379"/>
                    </a:cubicBezTo>
                    <a:cubicBezTo>
                      <a:pt x="1386" y="158"/>
                      <a:pt x="1197" y="1"/>
                      <a:pt x="10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1911;p305">
                <a:extLst>
                  <a:ext uri="{FF2B5EF4-FFF2-40B4-BE49-F238E27FC236}">
                    <a16:creationId xmlns:a16="http://schemas.microsoft.com/office/drawing/2014/main" id="{264A059A-1CEA-989A-ACF8-20C6A7D72037}"/>
                  </a:ext>
                </a:extLst>
              </p:cNvPr>
              <p:cNvSpPr/>
              <p:nvPr/>
            </p:nvSpPr>
            <p:spPr>
              <a:xfrm>
                <a:off x="-1093750" y="2383050"/>
                <a:ext cx="3545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63" extrusionOk="0">
                    <a:moveTo>
                      <a:pt x="992" y="1"/>
                    </a:moveTo>
                    <a:cubicBezTo>
                      <a:pt x="931" y="1"/>
                      <a:pt x="870" y="19"/>
                      <a:pt x="819" y="59"/>
                    </a:cubicBezTo>
                    <a:lnTo>
                      <a:pt x="221" y="406"/>
                    </a:lnTo>
                    <a:cubicBezTo>
                      <a:pt x="63" y="500"/>
                      <a:pt x="0" y="721"/>
                      <a:pt x="95" y="878"/>
                    </a:cubicBezTo>
                    <a:cubicBezTo>
                      <a:pt x="159" y="985"/>
                      <a:pt x="295" y="1063"/>
                      <a:pt x="415" y="1063"/>
                    </a:cubicBezTo>
                    <a:cubicBezTo>
                      <a:pt x="473" y="1063"/>
                      <a:pt x="527" y="1045"/>
                      <a:pt x="567" y="1005"/>
                    </a:cubicBezTo>
                    <a:lnTo>
                      <a:pt x="1166" y="658"/>
                    </a:lnTo>
                    <a:cubicBezTo>
                      <a:pt x="1323" y="563"/>
                      <a:pt x="1418" y="343"/>
                      <a:pt x="1292" y="185"/>
                    </a:cubicBezTo>
                    <a:cubicBezTo>
                      <a:pt x="1249" y="79"/>
                      <a:pt x="1120" y="1"/>
                      <a:pt x="9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912;p305">
                <a:extLst>
                  <a:ext uri="{FF2B5EF4-FFF2-40B4-BE49-F238E27FC236}">
                    <a16:creationId xmlns:a16="http://schemas.microsoft.com/office/drawing/2014/main" id="{C095FB3F-647E-D939-3E36-0A16B0D21E8C}"/>
                  </a:ext>
                </a:extLst>
              </p:cNvPr>
              <p:cNvSpPr/>
              <p:nvPr/>
            </p:nvSpPr>
            <p:spPr>
              <a:xfrm>
                <a:off x="-1317450" y="2512575"/>
                <a:ext cx="3547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49" extrusionOk="0">
                    <a:moveTo>
                      <a:pt x="1005" y="1"/>
                    </a:moveTo>
                    <a:cubicBezTo>
                      <a:pt x="944" y="1"/>
                      <a:pt x="880" y="15"/>
                      <a:pt x="820" y="45"/>
                    </a:cubicBezTo>
                    <a:lnTo>
                      <a:pt x="221" y="392"/>
                    </a:lnTo>
                    <a:cubicBezTo>
                      <a:pt x="64" y="486"/>
                      <a:pt x="1" y="707"/>
                      <a:pt x="127" y="864"/>
                    </a:cubicBezTo>
                    <a:cubicBezTo>
                      <a:pt x="169" y="971"/>
                      <a:pt x="299" y="1049"/>
                      <a:pt x="427" y="1049"/>
                    </a:cubicBezTo>
                    <a:cubicBezTo>
                      <a:pt x="488" y="1049"/>
                      <a:pt x="548" y="1031"/>
                      <a:pt x="599" y="990"/>
                    </a:cubicBezTo>
                    <a:lnTo>
                      <a:pt x="1166" y="644"/>
                    </a:lnTo>
                    <a:cubicBezTo>
                      <a:pt x="1324" y="549"/>
                      <a:pt x="1418" y="329"/>
                      <a:pt x="1292" y="171"/>
                    </a:cubicBezTo>
                    <a:cubicBezTo>
                      <a:pt x="1250" y="64"/>
                      <a:pt x="1134" y="1"/>
                      <a:pt x="1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913;p305">
                <a:extLst>
                  <a:ext uri="{FF2B5EF4-FFF2-40B4-BE49-F238E27FC236}">
                    <a16:creationId xmlns:a16="http://schemas.microsoft.com/office/drawing/2014/main" id="{8D43E09C-E476-C7A2-E9D3-0D733F34F11F}"/>
                  </a:ext>
                </a:extLst>
              </p:cNvPr>
              <p:cNvSpPr/>
              <p:nvPr/>
            </p:nvSpPr>
            <p:spPr>
              <a:xfrm>
                <a:off x="-1092975" y="2512575"/>
                <a:ext cx="34675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378" y="1"/>
                    </a:moveTo>
                    <a:cubicBezTo>
                      <a:pt x="264" y="1"/>
                      <a:pt x="149" y="64"/>
                      <a:pt x="64" y="171"/>
                    </a:cubicBezTo>
                    <a:cubicBezTo>
                      <a:pt x="1" y="329"/>
                      <a:pt x="32" y="518"/>
                      <a:pt x="190" y="644"/>
                    </a:cubicBezTo>
                    <a:lnTo>
                      <a:pt x="788" y="990"/>
                    </a:lnTo>
                    <a:cubicBezTo>
                      <a:pt x="838" y="1010"/>
                      <a:pt x="891" y="1021"/>
                      <a:pt x="944" y="1021"/>
                    </a:cubicBezTo>
                    <a:cubicBezTo>
                      <a:pt x="1059" y="1021"/>
                      <a:pt x="1175" y="972"/>
                      <a:pt x="1261" y="864"/>
                    </a:cubicBezTo>
                    <a:cubicBezTo>
                      <a:pt x="1387" y="675"/>
                      <a:pt x="1292" y="486"/>
                      <a:pt x="1135" y="392"/>
                    </a:cubicBezTo>
                    <a:lnTo>
                      <a:pt x="536" y="45"/>
                    </a:lnTo>
                    <a:cubicBezTo>
                      <a:pt x="486" y="15"/>
                      <a:pt x="432" y="1"/>
                      <a:pt x="3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914;p305">
                <a:extLst>
                  <a:ext uri="{FF2B5EF4-FFF2-40B4-BE49-F238E27FC236}">
                    <a16:creationId xmlns:a16="http://schemas.microsoft.com/office/drawing/2014/main" id="{C5E9C93D-6C22-108D-5D59-7FD14832467A}"/>
                  </a:ext>
                </a:extLst>
              </p:cNvPr>
              <p:cNvSpPr/>
              <p:nvPr/>
            </p:nvSpPr>
            <p:spPr>
              <a:xfrm>
                <a:off x="-1316650" y="2383750"/>
                <a:ext cx="34675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021" extrusionOk="0">
                    <a:moveTo>
                      <a:pt x="405" y="1"/>
                    </a:moveTo>
                    <a:cubicBezTo>
                      <a:pt x="283" y="1"/>
                      <a:pt x="159" y="50"/>
                      <a:pt x="95" y="157"/>
                    </a:cubicBezTo>
                    <a:cubicBezTo>
                      <a:pt x="0" y="315"/>
                      <a:pt x="63" y="504"/>
                      <a:pt x="221" y="630"/>
                    </a:cubicBezTo>
                    <a:lnTo>
                      <a:pt x="788" y="977"/>
                    </a:lnTo>
                    <a:cubicBezTo>
                      <a:pt x="838" y="1007"/>
                      <a:pt x="895" y="1021"/>
                      <a:pt x="953" y="1021"/>
                    </a:cubicBezTo>
                    <a:cubicBezTo>
                      <a:pt x="1074" y="1021"/>
                      <a:pt x="1196" y="958"/>
                      <a:pt x="1260" y="850"/>
                    </a:cubicBezTo>
                    <a:cubicBezTo>
                      <a:pt x="1386" y="693"/>
                      <a:pt x="1292" y="504"/>
                      <a:pt x="1134" y="378"/>
                    </a:cubicBezTo>
                    <a:lnTo>
                      <a:pt x="567" y="31"/>
                    </a:lnTo>
                    <a:cubicBezTo>
                      <a:pt x="517" y="11"/>
                      <a:pt x="461" y="1"/>
                      <a:pt x="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2" name="Google Shape;1928;p305">
            <a:extLst>
              <a:ext uri="{FF2B5EF4-FFF2-40B4-BE49-F238E27FC236}">
                <a16:creationId xmlns:a16="http://schemas.microsoft.com/office/drawing/2014/main" id="{765D93E5-9B11-2FC7-B952-94E944BF7B6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307808" y="2714511"/>
            <a:ext cx="762000" cy="762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68"/>
          <p:cNvSpPr/>
          <p:nvPr/>
        </p:nvSpPr>
        <p:spPr>
          <a:xfrm>
            <a:off x="9574556" y="2033931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3" name="Google Shape;473;p68"/>
          <p:cNvSpPr/>
          <p:nvPr/>
        </p:nvSpPr>
        <p:spPr>
          <a:xfrm>
            <a:off x="9574556" y="2970352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" name="Google Shape;474;p68"/>
          <p:cNvSpPr/>
          <p:nvPr/>
        </p:nvSpPr>
        <p:spPr>
          <a:xfrm>
            <a:off x="9574556" y="4653305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" name="Google Shape;475;p68"/>
          <p:cNvSpPr/>
          <p:nvPr/>
        </p:nvSpPr>
        <p:spPr>
          <a:xfrm>
            <a:off x="427508" y="597624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" name="Google Shape;476;p68"/>
          <p:cNvSpPr/>
          <p:nvPr/>
        </p:nvSpPr>
        <p:spPr>
          <a:xfrm>
            <a:off x="10877657" y="2033930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" name="Google Shape;477;p68"/>
          <p:cNvSpPr/>
          <p:nvPr/>
        </p:nvSpPr>
        <p:spPr>
          <a:xfrm>
            <a:off x="10877657" y="2970351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68"/>
          <p:cNvSpPr/>
          <p:nvPr/>
        </p:nvSpPr>
        <p:spPr>
          <a:xfrm>
            <a:off x="10877657" y="4653304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" name="Google Shape;479;p68"/>
          <p:cNvSpPr/>
          <p:nvPr/>
        </p:nvSpPr>
        <p:spPr>
          <a:xfrm>
            <a:off x="1730609" y="5976245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" name="Google Shape;480;p68"/>
          <p:cNvSpPr/>
          <p:nvPr/>
        </p:nvSpPr>
        <p:spPr>
          <a:xfrm>
            <a:off x="3489852" y="204718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" name="Google Shape;481;p68"/>
          <p:cNvSpPr/>
          <p:nvPr/>
        </p:nvSpPr>
        <p:spPr>
          <a:xfrm>
            <a:off x="3489852" y="2983607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" name="Google Shape;482;p68"/>
          <p:cNvSpPr/>
          <p:nvPr/>
        </p:nvSpPr>
        <p:spPr>
          <a:xfrm>
            <a:off x="3489852" y="4666560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3" name="Google Shape;483;p68"/>
          <p:cNvSpPr/>
          <p:nvPr/>
        </p:nvSpPr>
        <p:spPr>
          <a:xfrm>
            <a:off x="505149" y="1855363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4" name="Google Shape;484;p68"/>
          <p:cNvSpPr/>
          <p:nvPr/>
        </p:nvSpPr>
        <p:spPr>
          <a:xfrm>
            <a:off x="4792953" y="2047185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5" name="Google Shape;485;p68"/>
          <p:cNvSpPr/>
          <p:nvPr/>
        </p:nvSpPr>
        <p:spPr>
          <a:xfrm>
            <a:off x="4792953" y="298360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" name="Google Shape;486;p68"/>
          <p:cNvSpPr/>
          <p:nvPr/>
        </p:nvSpPr>
        <p:spPr>
          <a:xfrm>
            <a:off x="4982172" y="460599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" name="Google Shape;487;p68"/>
          <p:cNvSpPr/>
          <p:nvPr/>
        </p:nvSpPr>
        <p:spPr>
          <a:xfrm>
            <a:off x="6534804" y="204718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68"/>
          <p:cNvSpPr/>
          <p:nvPr/>
        </p:nvSpPr>
        <p:spPr>
          <a:xfrm>
            <a:off x="6534804" y="2983607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" name="Google Shape;489;p68"/>
          <p:cNvSpPr/>
          <p:nvPr/>
        </p:nvSpPr>
        <p:spPr>
          <a:xfrm>
            <a:off x="6534804" y="4666560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0" name="Google Shape;490;p68"/>
          <p:cNvSpPr/>
          <p:nvPr/>
        </p:nvSpPr>
        <p:spPr>
          <a:xfrm>
            <a:off x="6534804" y="597624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" name="Google Shape;491;p68"/>
          <p:cNvSpPr/>
          <p:nvPr/>
        </p:nvSpPr>
        <p:spPr>
          <a:xfrm>
            <a:off x="7837905" y="2047185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2" name="Google Shape;492;p68"/>
          <p:cNvSpPr/>
          <p:nvPr/>
        </p:nvSpPr>
        <p:spPr>
          <a:xfrm>
            <a:off x="7837905" y="2983606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" name="Google Shape;493;p68"/>
          <p:cNvSpPr/>
          <p:nvPr/>
        </p:nvSpPr>
        <p:spPr>
          <a:xfrm>
            <a:off x="7837905" y="4666559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4" name="Google Shape;494;p68"/>
          <p:cNvSpPr/>
          <p:nvPr/>
        </p:nvSpPr>
        <p:spPr>
          <a:xfrm>
            <a:off x="7837905" y="5976245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5" name="Google Shape;495;p68"/>
          <p:cNvSpPr/>
          <p:nvPr/>
        </p:nvSpPr>
        <p:spPr>
          <a:xfrm>
            <a:off x="222558" y="2339748"/>
            <a:ext cx="1162500" cy="110012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" name="Google Shape;496;p68"/>
          <p:cNvSpPr/>
          <p:nvPr/>
        </p:nvSpPr>
        <p:spPr>
          <a:xfrm>
            <a:off x="503358" y="3276169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" name="Google Shape;497;p68"/>
          <p:cNvSpPr/>
          <p:nvPr/>
        </p:nvSpPr>
        <p:spPr>
          <a:xfrm>
            <a:off x="1800309" y="1747847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" name="Google Shape;498;p68"/>
          <p:cNvSpPr/>
          <p:nvPr/>
        </p:nvSpPr>
        <p:spPr>
          <a:xfrm>
            <a:off x="1800309" y="2684268"/>
            <a:ext cx="881700" cy="881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9" name="Google Shape;499;p68"/>
          <p:cNvSpPr txBox="1"/>
          <p:nvPr/>
        </p:nvSpPr>
        <p:spPr>
          <a:xfrm>
            <a:off x="9366477" y="1371308"/>
            <a:ext cx="26061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Businesses</a:t>
            </a:r>
            <a:endParaRPr sz="1800"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500" name="Google Shape;500;p68"/>
          <p:cNvSpPr txBox="1"/>
          <p:nvPr/>
        </p:nvSpPr>
        <p:spPr>
          <a:xfrm>
            <a:off x="3264381" y="1384563"/>
            <a:ext cx="26061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Governments and </a:t>
            </a:r>
            <a:r>
              <a:rPr lang="en-US" sz="1800" dirty="0" err="1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Bilaterals</a:t>
            </a:r>
            <a:endParaRPr sz="1800" dirty="0"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501" name="Google Shape;501;p68"/>
          <p:cNvSpPr txBox="1"/>
          <p:nvPr/>
        </p:nvSpPr>
        <p:spPr>
          <a:xfrm>
            <a:off x="6315429" y="1384563"/>
            <a:ext cx="26061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Non-Profits</a:t>
            </a:r>
            <a:endParaRPr sz="1800"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502" name="Google Shape;502;p68"/>
          <p:cNvSpPr txBox="1"/>
          <p:nvPr/>
        </p:nvSpPr>
        <p:spPr>
          <a:xfrm>
            <a:off x="278109" y="1420405"/>
            <a:ext cx="26061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Multilaterals and Foundations</a:t>
            </a:r>
            <a:endParaRPr sz="1800" dirty="0"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pic>
        <p:nvPicPr>
          <p:cNvPr id="503" name="Google Shape;503;p68" descr="Equity.jp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620472" y="5294336"/>
            <a:ext cx="789910" cy="39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504" name="Google Shape;504;p68" descr="safaricom.jpg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593488" y="2341765"/>
            <a:ext cx="843879" cy="266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05" name="Google Shape;505;p68" descr="co-op bank of kenya.jpg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641477" y="3073423"/>
            <a:ext cx="747900" cy="675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06" name="Google Shape;506;p6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983589" y="2142564"/>
            <a:ext cx="669878" cy="664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07" name="Google Shape;507;p68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952001" y="4118048"/>
            <a:ext cx="733054" cy="733054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" name="Google Shape;509;p68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982281" y="5256106"/>
            <a:ext cx="672494" cy="466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0" name="Google Shape;510;p68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0942966" y="3349554"/>
            <a:ext cx="751125" cy="123337"/>
          </a:xfrm>
          <a:prstGeom prst="rect">
            <a:avLst/>
          </a:prstGeom>
          <a:noFill/>
          <a:ln>
            <a:noFill/>
          </a:ln>
        </p:spPr>
      </p:pic>
      <p:pic>
        <p:nvPicPr>
          <p:cNvPr id="511" name="Google Shape;511;p68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4815376" y="5078157"/>
            <a:ext cx="738214" cy="685924"/>
          </a:xfrm>
          <a:prstGeom prst="rect">
            <a:avLst/>
          </a:prstGeom>
          <a:noFill/>
          <a:ln>
            <a:noFill/>
          </a:ln>
        </p:spPr>
      </p:pic>
      <p:pic>
        <p:nvPicPr>
          <p:cNvPr id="512" name="Google Shape;512;p68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571665" y="2239050"/>
            <a:ext cx="718115" cy="49801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3" name="Google Shape;513;p68"/>
          <p:cNvPicPr preferRelativeResize="0"/>
          <p:nvPr/>
        </p:nvPicPr>
        <p:blipFill rotWithShape="1">
          <a:blip r:embed="rId12">
            <a:alphaModFix/>
          </a:blip>
          <a:srcRect l="14160" t="22228" r="13032" b="35065"/>
          <a:stretch/>
        </p:blipFill>
        <p:spPr>
          <a:xfrm>
            <a:off x="4815376" y="3292380"/>
            <a:ext cx="836897" cy="264194"/>
          </a:xfrm>
          <a:prstGeom prst="rect">
            <a:avLst/>
          </a:prstGeom>
          <a:noFill/>
          <a:ln>
            <a:noFill/>
          </a:ln>
        </p:spPr>
      </p:pic>
      <p:pic>
        <p:nvPicPr>
          <p:cNvPr id="514" name="Google Shape;514;p68"/>
          <p:cNvPicPr preferRelativeResize="0"/>
          <p:nvPr/>
        </p:nvPicPr>
        <p:blipFill rotWithShape="1">
          <a:blip r:embed="rId13">
            <a:alphaModFix/>
          </a:blip>
          <a:srcRect l="1256" r="78341"/>
          <a:stretch/>
        </p:blipFill>
        <p:spPr>
          <a:xfrm>
            <a:off x="3615661" y="3135796"/>
            <a:ext cx="630124" cy="577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518" name="Google Shape;518;p68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3489947" y="4325822"/>
            <a:ext cx="881553" cy="34401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0" name="Google Shape;520;p68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6593546" y="2357423"/>
            <a:ext cx="753628" cy="235904"/>
          </a:xfrm>
          <a:prstGeom prst="rect">
            <a:avLst/>
          </a:prstGeom>
          <a:noFill/>
          <a:ln>
            <a:noFill/>
          </a:ln>
        </p:spPr>
      </p:pic>
      <p:pic>
        <p:nvPicPr>
          <p:cNvPr id="521" name="Google Shape;521;p68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7855297" y="2279823"/>
            <a:ext cx="852160" cy="416466"/>
          </a:xfrm>
          <a:prstGeom prst="rect">
            <a:avLst/>
          </a:prstGeom>
          <a:noFill/>
          <a:ln>
            <a:noFill/>
          </a:ln>
        </p:spPr>
      </p:pic>
      <p:pic>
        <p:nvPicPr>
          <p:cNvPr id="522" name="Google Shape;522;p68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8020751" y="3069566"/>
            <a:ext cx="544129" cy="7014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23" name="Google Shape;523;p68"/>
          <p:cNvPicPr preferRelativeResize="0"/>
          <p:nvPr/>
        </p:nvPicPr>
        <p:blipFill rotWithShape="1">
          <a:blip r:embed="rId18">
            <a:alphaModFix/>
          </a:blip>
          <a:srcRect/>
          <a:stretch/>
        </p:blipFill>
        <p:spPr>
          <a:xfrm>
            <a:off x="7913564" y="4217067"/>
            <a:ext cx="758502" cy="569072"/>
          </a:xfrm>
          <a:prstGeom prst="rect">
            <a:avLst/>
          </a:prstGeom>
          <a:noFill/>
          <a:ln>
            <a:noFill/>
          </a:ln>
        </p:spPr>
      </p:pic>
      <p:pic>
        <p:nvPicPr>
          <p:cNvPr id="524" name="Google Shape;524;p68"/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>
            <a:off x="6554488" y="4383351"/>
            <a:ext cx="824983" cy="23650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5" name="Google Shape;525;p68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>
            <a:off x="1818839" y="3566823"/>
            <a:ext cx="844640" cy="26133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6" name="Google Shape;526;p68"/>
          <p:cNvPicPr preferRelativeResize="0"/>
          <p:nvPr/>
        </p:nvPicPr>
        <p:blipFill rotWithShape="1">
          <a:blip r:embed="rId21">
            <a:alphaModFix/>
          </a:blip>
          <a:srcRect/>
          <a:stretch/>
        </p:blipFill>
        <p:spPr>
          <a:xfrm>
            <a:off x="6588758" y="5269360"/>
            <a:ext cx="773833" cy="534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527" name="Google Shape;527;p68"/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7932472" y="5305306"/>
            <a:ext cx="692608" cy="3948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" name="Google Shape;528;p68"/>
          <p:cNvPicPr preferRelativeResize="0">
            <a:picLocks noChangeAspect="1"/>
          </p:cNvPicPr>
          <p:nvPr/>
        </p:nvPicPr>
        <p:blipFill rotWithShape="1">
          <a:blip r:embed="rId23">
            <a:alphaModFix/>
          </a:blip>
          <a:stretch/>
        </p:blipFill>
        <p:spPr>
          <a:xfrm>
            <a:off x="380357" y="2555507"/>
            <a:ext cx="1226880" cy="255174"/>
          </a:xfrm>
          <a:prstGeom prst="rect">
            <a:avLst/>
          </a:prstGeom>
          <a:noFill/>
          <a:ln>
            <a:noFill/>
          </a:ln>
        </p:spPr>
      </p:pic>
      <p:pic>
        <p:nvPicPr>
          <p:cNvPr id="529" name="Google Shape;529;p68"/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1860593" y="4702996"/>
            <a:ext cx="821416" cy="227952"/>
          </a:xfrm>
          <a:prstGeom prst="rect">
            <a:avLst/>
          </a:prstGeom>
          <a:noFill/>
          <a:ln>
            <a:noFill/>
          </a:ln>
        </p:spPr>
      </p:pic>
      <p:pic>
        <p:nvPicPr>
          <p:cNvPr id="530" name="Google Shape;530;p68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>
            <a:off x="607820" y="4434878"/>
            <a:ext cx="763914" cy="497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31" name="Google Shape;531;p68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>
            <a:off x="573670" y="5439094"/>
            <a:ext cx="1019459" cy="30297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32" name="Google Shape;532;p68"/>
          <p:cNvCxnSpPr/>
          <p:nvPr/>
        </p:nvCxnSpPr>
        <p:spPr>
          <a:xfrm>
            <a:off x="3010306" y="1401650"/>
            <a:ext cx="0" cy="538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533" name="Google Shape;533;p68"/>
          <p:cNvCxnSpPr/>
          <p:nvPr/>
        </p:nvCxnSpPr>
        <p:spPr>
          <a:xfrm>
            <a:off x="6154631" y="1401650"/>
            <a:ext cx="0" cy="538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534" name="Google Shape;534;p68"/>
          <p:cNvCxnSpPr/>
          <p:nvPr/>
        </p:nvCxnSpPr>
        <p:spPr>
          <a:xfrm>
            <a:off x="9099665" y="1474500"/>
            <a:ext cx="0" cy="5383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535" name="Google Shape;535;p68"/>
          <p:cNvSpPr txBox="1">
            <a:spLocks noGrp="1"/>
          </p:cNvSpPr>
          <p:nvPr>
            <p:ph type="title" idx="4294967295"/>
          </p:nvPr>
        </p:nvSpPr>
        <p:spPr>
          <a:xfrm>
            <a:off x="745436" y="381004"/>
            <a:ext cx="108459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Muli"/>
              </a:rPr>
              <a:t>A Few Clients</a:t>
            </a:r>
            <a:endParaRPr sz="4000" dirty="0">
              <a:latin typeface="Muli"/>
            </a:endParaRPr>
          </a:p>
        </p:txBody>
      </p:sp>
      <p:pic>
        <p:nvPicPr>
          <p:cNvPr id="536" name="Google Shape;536;p68"/>
          <p:cNvPicPr preferRelativeResize="0"/>
          <p:nvPr/>
        </p:nvPicPr>
        <p:blipFill>
          <a:blip r:embed="rId27">
            <a:alphaModFix/>
          </a:blip>
          <a:stretch>
            <a:fillRect/>
          </a:stretch>
        </p:blipFill>
        <p:spPr>
          <a:xfrm>
            <a:off x="4790486" y="4057175"/>
            <a:ext cx="861787" cy="797802"/>
          </a:xfrm>
          <a:prstGeom prst="rect">
            <a:avLst/>
          </a:prstGeom>
          <a:noFill/>
          <a:ln>
            <a:noFill/>
          </a:ln>
        </p:spPr>
      </p:pic>
      <p:pic>
        <p:nvPicPr>
          <p:cNvPr id="537" name="Google Shape;537;p68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6620131" y="3147312"/>
            <a:ext cx="881700" cy="7413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Inter-American Development Bank - YouTube">
            <a:extLst>
              <a:ext uri="{FF2B5EF4-FFF2-40B4-BE49-F238E27FC236}">
                <a16:creationId xmlns:a16="http://schemas.microsoft.com/office/drawing/2014/main" id="{A94C5D3B-1AEC-8E87-AE26-0625A90500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717" y="3308578"/>
            <a:ext cx="742121" cy="742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he World Bank | UNICEF Chad">
            <a:extLst>
              <a:ext uri="{FF2B5EF4-FFF2-40B4-BE49-F238E27FC236}">
                <a16:creationId xmlns:a16="http://schemas.microsoft.com/office/drawing/2014/main" id="{274E9AA6-2217-5BAD-DEBF-511FC08F2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7084" y="2440314"/>
            <a:ext cx="1070763" cy="5996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United States Agency for International Development - Wikipedia">
            <a:extLst>
              <a:ext uri="{FF2B5EF4-FFF2-40B4-BE49-F238E27FC236}">
                <a16:creationId xmlns:a16="http://schemas.microsoft.com/office/drawing/2014/main" id="{F1B46FBE-A247-9316-0244-38B054DC51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0513" y="2140486"/>
            <a:ext cx="628510" cy="628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Deutsche Gesellschaft für Internationale Zusammenarbeit (GIZ) GmbH on  behalf of the German Federal Ministry for Economic Cooperation and  Development (BMZ) | socialprotection.org">
            <a:extLst>
              <a:ext uri="{FF2B5EF4-FFF2-40B4-BE49-F238E27FC236}">
                <a16:creationId xmlns:a16="http://schemas.microsoft.com/office/drawing/2014/main" id="{3964918F-BC89-56F2-7557-2090538731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777"/>
          <a:stretch/>
        </p:blipFill>
        <p:spPr bwMode="auto">
          <a:xfrm>
            <a:off x="3408304" y="5107738"/>
            <a:ext cx="1046102" cy="660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Docor International - Bernard Van Leer Foundation">
            <a:extLst>
              <a:ext uri="{FF2B5EF4-FFF2-40B4-BE49-F238E27FC236}">
                <a16:creationId xmlns:a16="http://schemas.microsoft.com/office/drawing/2014/main" id="{F6AE8D77-BE0A-A649-CF68-38598F18D3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2510" y="5271719"/>
            <a:ext cx="1019912" cy="534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Twiga Foods - Crunchbase Company Profile &amp; Funding">
            <a:extLst>
              <a:ext uri="{FF2B5EF4-FFF2-40B4-BE49-F238E27FC236}">
                <a16:creationId xmlns:a16="http://schemas.microsoft.com/office/drawing/2014/main" id="{FF21E7EF-FF53-A3FA-0E6F-E3F63CE443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6847" y="4141717"/>
            <a:ext cx="817117" cy="817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54"/>
          <p:cNvSpPr txBox="1">
            <a:spLocks noGrp="1"/>
          </p:cNvSpPr>
          <p:nvPr>
            <p:ph type="title"/>
          </p:nvPr>
        </p:nvSpPr>
        <p:spPr>
          <a:xfrm>
            <a:off x="995000" y="2217900"/>
            <a:ext cx="5311200" cy="189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Two Types of </a:t>
            </a:r>
            <a:br>
              <a:rPr lang="en-US" dirty="0"/>
            </a:br>
            <a:r>
              <a:rPr lang="en-US" dirty="0"/>
              <a:t>Applied Behavioral </a:t>
            </a:r>
            <a:br>
              <a:rPr lang="en-US" dirty="0"/>
            </a:br>
            <a:r>
              <a:rPr lang="en-US" dirty="0"/>
              <a:t>Science</a:t>
            </a:r>
            <a:endParaRPr dirty="0"/>
          </a:p>
        </p:txBody>
      </p:sp>
      <p:sp>
        <p:nvSpPr>
          <p:cNvPr id="331" name="Google Shape;331;p54"/>
          <p:cNvSpPr txBox="1">
            <a:spLocks noGrp="1"/>
          </p:cNvSpPr>
          <p:nvPr>
            <p:ph type="sldNum" idx="12"/>
          </p:nvPr>
        </p:nvSpPr>
        <p:spPr>
          <a:xfrm>
            <a:off x="10668000" y="6307425"/>
            <a:ext cx="762000" cy="3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sp>
        <p:nvSpPr>
          <p:cNvPr id="332" name="Google Shape;332;p54"/>
          <p:cNvSpPr txBox="1">
            <a:spLocks noGrp="1"/>
          </p:cNvSpPr>
          <p:nvPr>
            <p:ph type="subTitle" idx="1"/>
          </p:nvPr>
        </p:nvSpPr>
        <p:spPr>
          <a:xfrm>
            <a:off x="995000" y="4800600"/>
            <a:ext cx="42174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5EA0846-5543-4E17-82B7-490E0B4678CA}"/>
              </a:ext>
            </a:extLst>
          </p:cNvPr>
          <p:cNvSpPr txBox="1">
            <a:spLocks/>
          </p:cNvSpPr>
          <p:nvPr/>
        </p:nvSpPr>
        <p:spPr>
          <a:xfrm>
            <a:off x="357257" y="6262719"/>
            <a:ext cx="566881" cy="23898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1pPr>
            <a:lvl2pPr marL="453491" indent="-45349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2pPr>
            <a:lvl3pPr marL="908398" indent="-92115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3pPr>
            <a:lvl4pPr marL="1363305" indent="-138882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4pPr>
            <a:lvl5pPr marL="1818213" indent="-185648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5pPr>
            <a:lvl6pPr marL="2040705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6pPr>
            <a:lvl7pPr marL="244884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7pPr>
            <a:lvl8pPr marL="285698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8pPr>
            <a:lvl9pPr marL="3265129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9pPr>
          </a:lstStyle>
          <a:p>
            <a:pPr algn="ctr" defTabSz="400150">
              <a:defRPr/>
            </a:pPr>
            <a:fld id="{2C54B95D-2AD2-F440-A4A9-C3EE8473308A}" type="slidenum">
              <a:rPr lang="en-US" sz="1600">
                <a:solidFill>
                  <a:srgbClr val="5E5E5E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pPr algn="ctr" defTabSz="400150">
                <a:defRPr/>
              </a:pPr>
              <a:t>7</a:t>
            </a:fld>
            <a:endParaRPr lang="en-US" sz="1412" dirty="0">
              <a:solidFill>
                <a:srgbClr val="5E5E5E">
                  <a:lumMod val="7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A120A4F-27B1-83E0-6109-395932A2FE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56" y="-53162"/>
            <a:ext cx="1220795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3180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0A3DAB8-58F0-4EE6-A743-1AB8F734AE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36689" y="582986"/>
            <a:ext cx="7718621" cy="5113452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69B37B9-B402-4D2C-AE32-9476B6768F84}"/>
              </a:ext>
            </a:extLst>
          </p:cNvPr>
          <p:cNvSpPr/>
          <p:nvPr/>
        </p:nvSpPr>
        <p:spPr>
          <a:xfrm>
            <a:off x="5025814" y="6305550"/>
            <a:ext cx="2903741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189">
              <a:buClrTx/>
              <a:defRPr/>
            </a:pPr>
            <a:r>
              <a:rPr lang="en-US" sz="1200" kern="1200" dirty="0">
                <a:solidFill>
                  <a:schemeClr val="tx1">
                    <a:lumMod val="50000"/>
                  </a:schemeClr>
                </a:solidFill>
                <a:latin typeface="Muli" panose="02000503000000000000" pitchFamily="2" charset="0"/>
                <a:ea typeface="ＭＳ Ｐゴシック" charset="0"/>
                <a:cs typeface="Proxima Nova Alt Bd"/>
              </a:rPr>
              <a:t>Leung and Wendel (2019)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5EA0846-5543-4E17-82B7-490E0B4678CA}"/>
              </a:ext>
            </a:extLst>
          </p:cNvPr>
          <p:cNvSpPr txBox="1">
            <a:spLocks/>
          </p:cNvSpPr>
          <p:nvPr/>
        </p:nvSpPr>
        <p:spPr>
          <a:xfrm>
            <a:off x="357257" y="6262719"/>
            <a:ext cx="566881" cy="23898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1pPr>
            <a:lvl2pPr marL="453491" indent="-45349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2pPr>
            <a:lvl3pPr marL="908398" indent="-92115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3pPr>
            <a:lvl4pPr marL="1363305" indent="-138882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4pPr>
            <a:lvl5pPr marL="1818213" indent="-185648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5pPr>
            <a:lvl6pPr marL="2040705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6pPr>
            <a:lvl7pPr marL="244884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7pPr>
            <a:lvl8pPr marL="285698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8pPr>
            <a:lvl9pPr marL="3265129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9pPr>
          </a:lstStyle>
          <a:p>
            <a:pPr algn="ctr" defTabSz="400150">
              <a:defRPr/>
            </a:pPr>
            <a:fld id="{2C54B95D-2AD2-F440-A4A9-C3EE8473308A}" type="slidenum">
              <a:rPr lang="en-US" sz="1200">
                <a:solidFill>
                  <a:srgbClr val="5E5E5E">
                    <a:lumMod val="75000"/>
                  </a:srgbClr>
                </a:solidFill>
                <a:latin typeface="Muli" panose="02000503000000000000" pitchFamily="2" charset="0"/>
                <a:cs typeface="Calibri" panose="020F0502020204030204" pitchFamily="34" charset="0"/>
              </a:rPr>
              <a:pPr algn="ctr" defTabSz="400150">
                <a:defRPr/>
              </a:pPr>
              <a:t>8</a:t>
            </a:fld>
            <a:endParaRPr lang="en-US" sz="1200" dirty="0">
              <a:solidFill>
                <a:srgbClr val="5E5E5E">
                  <a:lumMod val="75000"/>
                </a:srgbClr>
              </a:solidFill>
              <a:latin typeface="Muli" panose="02000503000000000000" pitchFamily="2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04848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1469786"/>
            <a:ext cx="12192000" cy="53879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buClrTx/>
            </a:pPr>
            <a:endParaRPr lang="en-US" sz="1800" kern="120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520645" y="2102301"/>
            <a:ext cx="3231873" cy="40145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2113688"/>
            <a:ext cx="3231873" cy="40031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165100" dist="177800" dir="3180000" algn="ctr" rotWithShape="0">
              <a:schemeClr val="tx1">
                <a:lumMod val="20000"/>
                <a:lumOff val="80000"/>
                <a:alpha val="98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" name="Title 5"/>
          <p:cNvSpPr txBox="1">
            <a:spLocks/>
          </p:cNvSpPr>
          <p:nvPr/>
        </p:nvSpPr>
        <p:spPr bwMode="auto">
          <a:xfrm>
            <a:off x="1602829" y="1"/>
            <a:ext cx="9170274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algn="ctr" defTabSz="457200" rtl="0" eaLnBrk="1" fontAlgn="base" hangingPunct="1">
              <a:spcBef>
                <a:spcPct val="0"/>
              </a:spcBef>
              <a:spcAft>
                <a:spcPct val="0"/>
              </a:spcAft>
              <a:defRPr sz="4000" b="0" i="0" kern="1200">
                <a:solidFill>
                  <a:srgbClr val="F9C031"/>
                </a:solidFill>
                <a:latin typeface="Proxima Nova Regular"/>
                <a:ea typeface="ＭＳ Ｐゴシック" charset="0"/>
                <a:cs typeface="Proxima Nova Regular"/>
              </a:defRPr>
            </a:lvl1pPr>
            <a:lvl2pPr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2pPr>
            <a:lvl3pPr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3pPr>
            <a:lvl4pPr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4pPr>
            <a:lvl5pPr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5pPr>
            <a:lvl6pPr marL="457200"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6pPr>
            <a:lvl7pPr marL="914400"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7pPr>
            <a:lvl8pPr marL="1371600"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8pPr>
            <a:lvl9pPr marL="1828800" algn="l" defTabSz="457200" rtl="0" eaLnBrk="1" fontAlgn="base" hangingPunct="1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bg1"/>
                </a:solidFill>
                <a:latin typeface="Proxima Nova Cond Regular" charset="0"/>
                <a:ea typeface="ＭＳ Ｐゴシック" charset="0"/>
              </a:defRPr>
            </a:lvl9pPr>
          </a:lstStyle>
          <a:p>
            <a:pPr defTabSz="457189">
              <a:buClrTx/>
            </a:pPr>
            <a:r>
              <a:rPr lang="en-US" sz="2800" b="1" dirty="0">
                <a:solidFill>
                  <a:prstClr val="white"/>
                </a:solidFill>
                <a:latin typeface="Muli" panose="02000503000000000000" pitchFamily="2" charset="0"/>
              </a:rPr>
              <a:t>A simple logo to leverage trust relationships:</a:t>
            </a:r>
          </a:p>
          <a:p>
            <a:pPr defTabSz="457189">
              <a:buClrTx/>
            </a:pPr>
            <a:r>
              <a:rPr lang="en-US" sz="2800" b="1" dirty="0">
                <a:solidFill>
                  <a:prstClr val="white"/>
                </a:solidFill>
                <a:latin typeface="Muli" panose="02000503000000000000" pitchFamily="2" charset="0"/>
              </a:rPr>
              <a:t>300% increase in retirement savings engagement</a:t>
            </a:r>
          </a:p>
        </p:txBody>
      </p:sp>
      <p:pic>
        <p:nvPicPr>
          <p:cNvPr id="3" name="Picture 2" descr="Screen Shot 2015-05-06 at 2.47.23 P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7622" y="2670713"/>
            <a:ext cx="692687" cy="34361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3096295" y="6442284"/>
            <a:ext cx="587695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189">
              <a:buClrTx/>
            </a:pPr>
            <a:r>
              <a:rPr lang="en-US" i="1" kern="1200" dirty="0">
                <a:solidFill>
                  <a:srgbClr val="575A5D"/>
                </a:solidFill>
                <a:latin typeface="Muli" panose="02000503000000000000" pitchFamily="2" charset="0"/>
                <a:ea typeface="ＭＳ Ｐゴシック" charset="0"/>
                <a:cs typeface="+mn-cs"/>
              </a:rPr>
              <a:t>RCT results from Pizarro and Wendel (2014)</a:t>
            </a: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3554903D-180D-4C5A-8CA2-BD1D0B1DB0FC}"/>
              </a:ext>
            </a:extLst>
          </p:cNvPr>
          <p:cNvSpPr txBox="1">
            <a:spLocks/>
          </p:cNvSpPr>
          <p:nvPr/>
        </p:nvSpPr>
        <p:spPr>
          <a:xfrm>
            <a:off x="357257" y="6262719"/>
            <a:ext cx="566881" cy="23898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1pPr>
            <a:lvl2pPr marL="453491" indent="-45349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2pPr>
            <a:lvl3pPr marL="908398" indent="-92115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3pPr>
            <a:lvl4pPr marL="1363305" indent="-138882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4pPr>
            <a:lvl5pPr marL="1818213" indent="-185648" algn="l" defTabSz="453491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5pPr>
            <a:lvl6pPr marL="2040705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6pPr>
            <a:lvl7pPr marL="244884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7pPr>
            <a:lvl8pPr marL="2856987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8pPr>
            <a:lvl9pPr marL="3265129" algn="l" defTabSz="408141" rtl="0" eaLnBrk="1" latinLnBrk="0" hangingPunct="1">
              <a:defRPr sz="2100" kern="1200">
                <a:solidFill>
                  <a:schemeClr val="tx1"/>
                </a:solidFill>
                <a:latin typeface="Morningstar 1 Light" charset="0"/>
                <a:ea typeface="ＭＳ Ｐゴシック" charset="0"/>
                <a:cs typeface="ＭＳ Ｐゴシック" charset="0"/>
              </a:defRPr>
            </a:lvl9pPr>
          </a:lstStyle>
          <a:p>
            <a:pPr algn="ctr" defTabSz="400150">
              <a:buClrTx/>
              <a:defRPr/>
            </a:pPr>
            <a:fld id="{2C54B95D-2AD2-F440-A4A9-C3EE8473308A}" type="slidenum">
              <a:rPr lang="en-US" sz="1200">
                <a:solidFill>
                  <a:srgbClr val="5E5E5E">
                    <a:lumMod val="75000"/>
                  </a:srgbClr>
                </a:solidFill>
                <a:latin typeface="Muli" panose="02000503000000000000" pitchFamily="2" charset="0"/>
                <a:cs typeface="Calibri" panose="020F0502020204030204" pitchFamily="34" charset="0"/>
              </a:rPr>
              <a:pPr algn="ctr" defTabSz="400150">
                <a:buClrTx/>
                <a:defRPr/>
              </a:pPr>
              <a:t>9</a:t>
            </a:fld>
            <a:endParaRPr lang="en-US" sz="1200" dirty="0">
              <a:solidFill>
                <a:srgbClr val="5E5E5E">
                  <a:lumMod val="75000"/>
                </a:srgbClr>
              </a:solidFill>
              <a:latin typeface="Muli" panose="02000503000000000000" pitchFamily="2" charset="0"/>
              <a:cs typeface="Calibri" panose="020F0502020204030204" pitchFamily="34" charset="0"/>
            </a:endParaRPr>
          </a:p>
        </p:txBody>
      </p:sp>
      <p:pic>
        <p:nvPicPr>
          <p:cNvPr id="12" name="Picture 11" descr="MstarRGB123.jpg">
            <a:extLst>
              <a:ext uri="{FF2B5EF4-FFF2-40B4-BE49-F238E27FC236}">
                <a16:creationId xmlns:a16="http://schemas.microsoft.com/office/drawing/2014/main" id="{1C61F684-5D7D-449A-9735-99E9256D62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078"/>
          <a:stretch/>
        </p:blipFill>
        <p:spPr bwMode="auto">
          <a:xfrm>
            <a:off x="10018645" y="6259909"/>
            <a:ext cx="1687691" cy="445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4632AA6-3DE3-72CB-808B-9A59E78AAD51}"/>
              </a:ext>
            </a:extLst>
          </p:cNvPr>
          <p:cNvSpPr txBox="1"/>
          <p:nvPr/>
        </p:nvSpPr>
        <p:spPr>
          <a:xfrm>
            <a:off x="2265528" y="1746913"/>
            <a:ext cx="29820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Muli" panose="02000503000000000000" pitchFamily="2" charset="0"/>
              </a:rPr>
              <a:t>Before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2C13B1-53FF-49F8-216F-BA59BA86CAC0}"/>
              </a:ext>
            </a:extLst>
          </p:cNvPr>
          <p:cNvSpPr txBox="1"/>
          <p:nvPr/>
        </p:nvSpPr>
        <p:spPr>
          <a:xfrm>
            <a:off x="6645563" y="1699518"/>
            <a:ext cx="29820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Muli" panose="02000503000000000000" pitchFamily="2" charset="0"/>
              </a:rPr>
              <a:t>After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872F15B3-E3DA-F96F-9E5B-084D13F7A4FC}"/>
              </a:ext>
            </a:extLst>
          </p:cNvPr>
          <p:cNvCxnSpPr/>
          <p:nvPr/>
        </p:nvCxnSpPr>
        <p:spPr>
          <a:xfrm flipH="1">
            <a:off x="9627599" y="2197290"/>
            <a:ext cx="888001" cy="473423"/>
          </a:xfrm>
          <a:prstGeom prst="straightConnector1">
            <a:avLst/>
          </a:prstGeom>
          <a:ln w="127000"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AA036658-312E-F582-6BCF-791A91475C18}"/>
              </a:ext>
            </a:extLst>
          </p:cNvPr>
          <p:cNvSpPr txBox="1"/>
          <p:nvPr/>
        </p:nvSpPr>
        <p:spPr>
          <a:xfrm>
            <a:off x="9510960" y="1794507"/>
            <a:ext cx="29820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Muli" panose="02000503000000000000" pitchFamily="2" charset="0"/>
              </a:rPr>
              <a:t>Company Logo</a:t>
            </a:r>
          </a:p>
        </p:txBody>
      </p:sp>
    </p:spTree>
    <p:extLst>
      <p:ext uri="{BB962C8B-B14F-4D97-AF65-F5344CB8AC3E}">
        <p14:creationId xmlns:p14="http://schemas.microsoft.com/office/powerpoint/2010/main" val="1264594625"/>
      </p:ext>
    </p:extLst>
  </p:cSld>
  <p:clrMapOvr>
    <a:masterClrMapping/>
  </p:clrMapOvr>
</p:sld>
</file>

<file path=ppt/theme/theme1.xml><?xml version="1.0" encoding="utf-8"?>
<a:theme xmlns:a="http://schemas.openxmlformats.org/drawingml/2006/main" name="Busara Presentation Template 2019 ">
  <a:themeElements>
    <a:clrScheme name="Office">
      <a:dk1>
        <a:srgbClr val="111111"/>
      </a:dk1>
      <a:lt1>
        <a:srgbClr val="FFFFFF"/>
      </a:lt1>
      <a:dk2>
        <a:srgbClr val="0033A1"/>
      </a:dk2>
      <a:lt2>
        <a:srgbClr val="00A5E0"/>
      </a:lt2>
      <a:accent1>
        <a:srgbClr val="0A266D"/>
      </a:accent1>
      <a:accent2>
        <a:srgbClr val="F4E81C"/>
      </a:accent2>
      <a:accent3>
        <a:srgbClr val="F45B02"/>
      </a:accent3>
      <a:accent4>
        <a:srgbClr val="60AA55"/>
      </a:accent4>
      <a:accent5>
        <a:srgbClr val="E80A60"/>
      </a:accent5>
      <a:accent6>
        <a:srgbClr val="363636"/>
      </a:accent6>
      <a:hlink>
        <a:srgbClr val="0033A1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HW Color Theme">
  <a:themeElements>
    <a:clrScheme name="HelloWallet Brand">
      <a:dk1>
        <a:srgbClr val="575A5D"/>
      </a:dk1>
      <a:lt1>
        <a:sysClr val="window" lastClr="FFFFFF"/>
      </a:lt1>
      <a:dk2>
        <a:srgbClr val="004B77"/>
      </a:dk2>
      <a:lt2>
        <a:srgbClr val="EDEAD6"/>
      </a:lt2>
      <a:accent1>
        <a:srgbClr val="0085CA"/>
      </a:accent1>
      <a:accent2>
        <a:srgbClr val="2EB135"/>
      </a:accent2>
      <a:accent3>
        <a:srgbClr val="00B2E9"/>
      </a:accent3>
      <a:accent4>
        <a:srgbClr val="F57D1E"/>
      </a:accent4>
      <a:accent5>
        <a:srgbClr val="F9C031"/>
      </a:accent5>
      <a:accent6>
        <a:srgbClr val="EA4648"/>
      </a:accent6>
      <a:hlink>
        <a:srgbClr val="DE1C85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Busara Presentation Template 2019 ">
  <a:themeElements>
    <a:clrScheme name="Office">
      <a:dk1>
        <a:srgbClr val="111111"/>
      </a:dk1>
      <a:lt1>
        <a:srgbClr val="FFFFFF"/>
      </a:lt1>
      <a:dk2>
        <a:srgbClr val="0033A1"/>
      </a:dk2>
      <a:lt2>
        <a:srgbClr val="00A5E0"/>
      </a:lt2>
      <a:accent1>
        <a:srgbClr val="0A266D"/>
      </a:accent1>
      <a:accent2>
        <a:srgbClr val="F4E81C"/>
      </a:accent2>
      <a:accent3>
        <a:srgbClr val="F45B02"/>
      </a:accent3>
      <a:accent4>
        <a:srgbClr val="60AA55"/>
      </a:accent4>
      <a:accent5>
        <a:srgbClr val="E80A60"/>
      </a:accent5>
      <a:accent6>
        <a:srgbClr val="363636"/>
      </a:accent6>
      <a:hlink>
        <a:srgbClr val="0033A1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Busara Presentation Template 2019 ">
  <a:themeElements>
    <a:clrScheme name="Office">
      <a:dk1>
        <a:srgbClr val="111111"/>
      </a:dk1>
      <a:lt1>
        <a:srgbClr val="FFFFFF"/>
      </a:lt1>
      <a:dk2>
        <a:srgbClr val="0033A1"/>
      </a:dk2>
      <a:lt2>
        <a:srgbClr val="00A5E0"/>
      </a:lt2>
      <a:accent1>
        <a:srgbClr val="0A266D"/>
      </a:accent1>
      <a:accent2>
        <a:srgbClr val="F4E81C"/>
      </a:accent2>
      <a:accent3>
        <a:srgbClr val="F45B02"/>
      </a:accent3>
      <a:accent4>
        <a:srgbClr val="60AA55"/>
      </a:accent4>
      <a:accent5>
        <a:srgbClr val="E80A60"/>
      </a:accent5>
      <a:accent6>
        <a:srgbClr val="363636"/>
      </a:accent6>
      <a:hlink>
        <a:srgbClr val="0033A1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Busara Presentation Template 2019 ">
  <a:themeElements>
    <a:clrScheme name="Office">
      <a:dk1>
        <a:srgbClr val="111111"/>
      </a:dk1>
      <a:lt1>
        <a:srgbClr val="FFFFFF"/>
      </a:lt1>
      <a:dk2>
        <a:srgbClr val="0033A1"/>
      </a:dk2>
      <a:lt2>
        <a:srgbClr val="00A5E0"/>
      </a:lt2>
      <a:accent1>
        <a:srgbClr val="0A266D"/>
      </a:accent1>
      <a:accent2>
        <a:srgbClr val="F4E81C"/>
      </a:accent2>
      <a:accent3>
        <a:srgbClr val="F45B02"/>
      </a:accent3>
      <a:accent4>
        <a:srgbClr val="60AA55"/>
      </a:accent4>
      <a:accent5>
        <a:srgbClr val="E80A60"/>
      </a:accent5>
      <a:accent6>
        <a:srgbClr val="363636"/>
      </a:accent6>
      <a:hlink>
        <a:srgbClr val="0033A1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5386</TotalTime>
  <Words>533</Words>
  <Application>Microsoft Office PowerPoint</Application>
  <PresentationFormat>Widescreen</PresentationFormat>
  <Paragraphs>129</Paragraphs>
  <Slides>27</Slides>
  <Notes>27</Notes>
  <HiddenSlides>2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27</vt:i4>
      </vt:variant>
    </vt:vector>
  </HeadingPairs>
  <TitlesOfParts>
    <vt:vector size="45" baseType="lpstr">
      <vt:lpstr>Calibri</vt:lpstr>
      <vt:lpstr>Muli</vt:lpstr>
      <vt:lpstr>Montserrat</vt:lpstr>
      <vt:lpstr>Source Sans Pro</vt:lpstr>
      <vt:lpstr>Proxima Nova Regular</vt:lpstr>
      <vt:lpstr>Lucida Grande</vt:lpstr>
      <vt:lpstr>Georgia Pro</vt:lpstr>
      <vt:lpstr>Arial</vt:lpstr>
      <vt:lpstr>Source Sans Pro Light</vt:lpstr>
      <vt:lpstr>Morningstar Symbols</vt:lpstr>
      <vt:lpstr>Proxima Nova Cond Regular</vt:lpstr>
      <vt:lpstr>Montserrat SemiBold</vt:lpstr>
      <vt:lpstr>Busara Presentation Template 2019 </vt:lpstr>
      <vt:lpstr>3_HW Color Theme</vt:lpstr>
      <vt:lpstr>1_Office Theme</vt:lpstr>
      <vt:lpstr>2_Busara Presentation Template 2019 </vt:lpstr>
      <vt:lpstr>1_Busara Presentation Template 2019 </vt:lpstr>
      <vt:lpstr>3_Busara Presentation Template 2019 </vt:lpstr>
      <vt:lpstr>International Development &amp;  Applied Behavioral Science </vt:lpstr>
      <vt:lpstr>Busara applies and advances  behavioral science in pursuit  of poverty alleviation across the ”Global South”</vt:lpstr>
      <vt:lpstr>Our Locations</vt:lpstr>
      <vt:lpstr>Busara in numbers</vt:lpstr>
      <vt:lpstr>A Few Clients</vt:lpstr>
      <vt:lpstr>Two Types of  Applied Behavioral  Science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Pacific Island Food Revolution (PIFR)</vt:lpstr>
      <vt:lpstr>Gender Based Violence in Guatemala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 Few Observations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Developing and Implementing Behavioral Science Insights with Low-Income Populations in the Global South</dc:title>
  <dc:creator>Steve Wendel</dc:creator>
  <cp:lastModifiedBy>Steve W</cp:lastModifiedBy>
  <cp:revision>21</cp:revision>
  <dcterms:modified xsi:type="dcterms:W3CDTF">2023-09-08T20:49:59Z</dcterms:modified>
</cp:coreProperties>
</file>